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60" r:id="rId2"/>
    <p:sldId id="257" r:id="rId3"/>
    <p:sldId id="396" r:id="rId4"/>
    <p:sldId id="366" r:id="rId5"/>
    <p:sldId id="367" r:id="rId6"/>
    <p:sldId id="408" r:id="rId7"/>
    <p:sldId id="368" r:id="rId8"/>
    <p:sldId id="397" r:id="rId9"/>
    <p:sldId id="369" r:id="rId10"/>
    <p:sldId id="374" r:id="rId11"/>
    <p:sldId id="400" r:id="rId12"/>
    <p:sldId id="416" r:id="rId13"/>
    <p:sldId id="415" r:id="rId14"/>
    <p:sldId id="406" r:id="rId15"/>
    <p:sldId id="419" r:id="rId16"/>
    <p:sldId id="418" r:id="rId17"/>
    <p:sldId id="420" r:id="rId18"/>
    <p:sldId id="414" r:id="rId19"/>
    <p:sldId id="413" r:id="rId20"/>
    <p:sldId id="370"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0B082"/>
    <a:srgbClr val="181A26"/>
    <a:srgbClr val="E3E6EB"/>
    <a:srgbClr val="2C2E3C"/>
    <a:srgbClr val="BEBCD6"/>
    <a:srgbClr val="65D589"/>
    <a:srgbClr val="21222C"/>
    <a:srgbClr val="CFB48C"/>
    <a:srgbClr val="F900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4385" autoAdjust="0"/>
  </p:normalViewPr>
  <p:slideViewPr>
    <p:cSldViewPr snapToObjects="1" showGuides="1">
      <p:cViewPr varScale="1">
        <p:scale>
          <a:sx n="53" d="100"/>
          <a:sy n="53" d="100"/>
        </p:scale>
        <p:origin x="1352" y="208"/>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Objects="1" showGuides="1">
      <p:cViewPr varScale="1">
        <p:scale>
          <a:sx n="57" d="100"/>
          <a:sy n="57" d="100"/>
        </p:scale>
        <p:origin x="2560" y="3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Desktop</c:v>
                </c:pt>
              </c:strCache>
            </c:strRef>
          </c:tx>
          <c:spPr>
            <a:ln w="63500" cap="rnd">
              <a:solidFill>
                <a:schemeClr val="bg2"/>
              </a:solidFill>
              <a:round/>
            </a:ln>
            <a:effectLst/>
          </c:spPr>
          <c:marker>
            <c:symbol val="none"/>
          </c:marker>
          <c:dLbls>
            <c:dLbl>
              <c:idx val="4"/>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2"/>
                      </a:solidFill>
                      <a:latin typeface="Nunito Sans" charset="0"/>
                      <a:ea typeface="Nunito Sans" charset="0"/>
                      <a:cs typeface="Nunito Sans" charset="0"/>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1B-C246-90A6-774000C0838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pt idx="0">
                  <c:v>2009</c:v>
                </c:pt>
                <c:pt idx="1">
                  <c:v>2012</c:v>
                </c:pt>
                <c:pt idx="2">
                  <c:v>2015</c:v>
                </c:pt>
                <c:pt idx="3">
                  <c:v>2018</c:v>
                </c:pt>
                <c:pt idx="4">
                  <c:v>2021</c:v>
                </c:pt>
                <c:pt idx="5">
                  <c:v>2023</c:v>
                </c:pt>
              </c:numCache>
            </c:numRef>
          </c:cat>
          <c:val>
            <c:numRef>
              <c:f>Blad1!$B$2:$B$7</c:f>
              <c:numCache>
                <c:formatCode>0%</c:formatCode>
                <c:ptCount val="6"/>
                <c:pt idx="0">
                  <c:v>1</c:v>
                </c:pt>
                <c:pt idx="1">
                  <c:v>0.82</c:v>
                </c:pt>
                <c:pt idx="2">
                  <c:v>0.57999999999999996</c:v>
                </c:pt>
                <c:pt idx="3">
                  <c:v>0.45</c:v>
                </c:pt>
                <c:pt idx="4">
                  <c:v>0.4</c:v>
                </c:pt>
                <c:pt idx="5">
                  <c:v>0.3</c:v>
                </c:pt>
              </c:numCache>
            </c:numRef>
          </c:val>
          <c:smooth val="1"/>
          <c:extLst>
            <c:ext xmlns:c16="http://schemas.microsoft.com/office/drawing/2014/chart" uri="{C3380CC4-5D6E-409C-BE32-E72D297353CC}">
              <c16:uniqueId val="{00000001-991B-C246-90A6-774000C08383}"/>
            </c:ext>
          </c:extLst>
        </c:ser>
        <c:ser>
          <c:idx val="1"/>
          <c:order val="1"/>
          <c:tx>
            <c:strRef>
              <c:f>Blad1!$C$1</c:f>
              <c:strCache>
                <c:ptCount val="1"/>
                <c:pt idx="0">
                  <c:v>Mobile</c:v>
                </c:pt>
              </c:strCache>
            </c:strRef>
          </c:tx>
          <c:spPr>
            <a:ln w="63500" cap="rnd" cmpd="sng">
              <a:solidFill>
                <a:srgbClr val="D0B082"/>
              </a:solidFill>
              <a:round/>
            </a:ln>
            <a:effectLst>
              <a:softEdge rad="0"/>
            </a:effectLst>
          </c:spPr>
          <c:marker>
            <c:symbol val="none"/>
          </c:marker>
          <c:dLbls>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1B-C246-90A6-774000C08383}"/>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D0B082"/>
                    </a:solidFill>
                    <a:latin typeface="Nunito Sans" charset="0"/>
                    <a:ea typeface="Nunito Sans" charset="0"/>
                    <a:cs typeface="Nunito Sans"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Blad1!$A$2:$A$7</c:f>
              <c:numCache>
                <c:formatCode>General</c:formatCode>
                <c:ptCount val="6"/>
                <c:pt idx="0">
                  <c:v>2009</c:v>
                </c:pt>
                <c:pt idx="1">
                  <c:v>2012</c:v>
                </c:pt>
                <c:pt idx="2">
                  <c:v>2015</c:v>
                </c:pt>
                <c:pt idx="3">
                  <c:v>2018</c:v>
                </c:pt>
                <c:pt idx="4">
                  <c:v>2021</c:v>
                </c:pt>
                <c:pt idx="5">
                  <c:v>2023</c:v>
                </c:pt>
              </c:numCache>
            </c:numRef>
          </c:cat>
          <c:val>
            <c:numRef>
              <c:f>Blad1!$C$2:$C$7</c:f>
              <c:numCache>
                <c:formatCode>0%</c:formatCode>
                <c:ptCount val="6"/>
                <c:pt idx="0">
                  <c:v>0</c:v>
                </c:pt>
                <c:pt idx="1">
                  <c:v>0.18</c:v>
                </c:pt>
                <c:pt idx="2">
                  <c:v>0.42</c:v>
                </c:pt>
                <c:pt idx="3">
                  <c:v>0.55000000000000004</c:v>
                </c:pt>
                <c:pt idx="4">
                  <c:v>0.6</c:v>
                </c:pt>
                <c:pt idx="5">
                  <c:v>0.7</c:v>
                </c:pt>
              </c:numCache>
            </c:numRef>
          </c:val>
          <c:smooth val="1"/>
          <c:extLst>
            <c:ext xmlns:c16="http://schemas.microsoft.com/office/drawing/2014/chart" uri="{C3380CC4-5D6E-409C-BE32-E72D297353CC}">
              <c16:uniqueId val="{00000003-991B-C246-90A6-774000C08383}"/>
            </c:ext>
          </c:extLst>
        </c:ser>
        <c:dLbls>
          <c:showLegendKey val="0"/>
          <c:showVal val="0"/>
          <c:showCatName val="0"/>
          <c:showSerName val="0"/>
          <c:showPercent val="0"/>
          <c:showBubbleSize val="0"/>
        </c:dLbls>
        <c:smooth val="0"/>
        <c:axId val="62875712"/>
        <c:axId val="62880464"/>
      </c:lineChart>
      <c:catAx>
        <c:axId val="6287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PT Sans" panose="020B0503020203020204" pitchFamily="34" charset="77"/>
                <a:ea typeface="Nunito Sans" charset="0"/>
                <a:cs typeface="Nunito Sans" charset="0"/>
              </a:defRPr>
            </a:pPr>
            <a:endParaRPr lang="en-US"/>
          </a:p>
        </c:txPr>
        <c:crossAx val="62880464"/>
        <c:crosses val="autoZero"/>
        <c:auto val="1"/>
        <c:lblAlgn val="ctr"/>
        <c:lblOffset val="100"/>
        <c:noMultiLvlLbl val="0"/>
      </c:catAx>
      <c:valAx>
        <c:axId val="62880464"/>
        <c:scaling>
          <c:orientation val="minMax"/>
          <c:max val="1"/>
        </c:scaling>
        <c:delete val="0"/>
        <c:axPos val="l"/>
        <c:majorGridlines>
          <c:spPr>
            <a:ln w="9525" cap="flat" cmpd="sng" algn="ctr">
              <a:solidFill>
                <a:schemeClr val="bg2">
                  <a:lumMod val="5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bg1"/>
                </a:solidFill>
                <a:latin typeface="PT Sans" panose="020B0503020203020204" pitchFamily="34" charset="77"/>
                <a:ea typeface="Nunito Sans" charset="0"/>
                <a:cs typeface="Nunito Sans" charset="0"/>
              </a:defRPr>
            </a:pPr>
            <a:endParaRPr lang="en-US"/>
          </a:p>
        </c:txPr>
        <c:crossAx val="62875712"/>
        <c:crosses val="autoZero"/>
        <c:crossBetween val="between"/>
      </c:valAx>
      <c:spPr>
        <a:noFill/>
        <a:ln w="25400">
          <a:noFill/>
        </a:ln>
        <a:effectLst>
          <a:glow>
            <a:schemeClr val="bg1"/>
          </a:glow>
        </a:effectLst>
      </c:spPr>
    </c:plotArea>
    <c:legend>
      <c:legendPos val="b"/>
      <c:layout>
        <c:manualLayout>
          <c:xMode val="edge"/>
          <c:yMode val="edge"/>
          <c:x val="0.422000366131079"/>
          <c:y val="0.91154303042929996"/>
          <c:w val="0.20335779784373201"/>
          <c:h val="7.383828977561479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PT Sans" panose="020B0503020203020204" pitchFamily="34" charset="77"/>
              <a:ea typeface="Nunito Sans" charset="0"/>
              <a:cs typeface="Nunito Sans"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barChart>
        <c:barDir val="col"/>
        <c:grouping val="clustered"/>
        <c:varyColors val="0"/>
        <c:ser>
          <c:idx val="0"/>
          <c:order val="0"/>
          <c:tx>
            <c:strRef>
              <c:f>Sheet1!$B$1</c:f>
              <c:strCache>
                <c:ptCount val="1"/>
                <c:pt idx="0">
                  <c:v>Conversion</c:v>
                </c:pt>
              </c:strCache>
            </c:strRef>
          </c:tx>
          <c:spPr>
            <a:solidFill>
              <a:schemeClr val="tx2"/>
            </a:solidFill>
            <a:ln w="12700" cap="flat">
              <a:noFill/>
              <a:miter lim="400000"/>
            </a:ln>
            <a:effectLst/>
          </c:spPr>
          <c:invertIfNegative val="0"/>
          <c:dPt>
            <c:idx val="0"/>
            <c:invertIfNegative val="0"/>
            <c:bubble3D val="0"/>
            <c:spPr>
              <a:solidFill>
                <a:schemeClr val="bg2"/>
              </a:solidFill>
              <a:ln w="12700" cap="flat">
                <a:noFill/>
                <a:miter lim="400000"/>
              </a:ln>
              <a:effectLst/>
            </c:spPr>
            <c:extLst>
              <c:ext xmlns:c16="http://schemas.microsoft.com/office/drawing/2014/chart" uri="{C3380CC4-5D6E-409C-BE32-E72D297353CC}">
                <c16:uniqueId val="{00000002-B3B1-344D-AD3B-1CDE30C80505}"/>
              </c:ext>
            </c:extLst>
          </c:dPt>
          <c:dPt>
            <c:idx val="1"/>
            <c:invertIfNegative val="0"/>
            <c:bubble3D val="0"/>
            <c:spPr>
              <a:solidFill>
                <a:srgbClr val="D0B082"/>
              </a:solidFill>
              <a:ln w="12700" cap="flat">
                <a:noFill/>
                <a:miter lim="400000"/>
              </a:ln>
              <a:effectLst/>
            </c:spPr>
            <c:extLst>
              <c:ext xmlns:c16="http://schemas.microsoft.com/office/drawing/2014/chart" uri="{C3380CC4-5D6E-409C-BE32-E72D297353CC}">
                <c16:uniqueId val="{00000001-6B73-BB48-BA8A-DF630BB9DE92}"/>
              </c:ext>
            </c:extLst>
          </c:dPt>
          <c:dLbls>
            <c:spPr>
              <a:noFill/>
              <a:ln>
                <a:noFill/>
              </a:ln>
              <a:effectLst/>
            </c:spPr>
            <c:txPr>
              <a:bodyPr wrap="square" lIns="38100" tIns="19050" rIns="38100" bIns="19050" anchor="ctr">
                <a:spAutoFit/>
              </a:bodyPr>
              <a:lstStyle/>
              <a:p>
                <a:pPr>
                  <a:defRPr sz="3200">
                    <a:latin typeface="PT Sans" charset="-52"/>
                    <a:ea typeface="PT Sans" charset="-52"/>
                    <a:cs typeface="PT Sans" charset="-52"/>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Desktop</c:v>
                </c:pt>
                <c:pt idx="1">
                  <c:v>Mobile</c:v>
                </c:pt>
              </c:strCache>
            </c:strRef>
          </c:cat>
          <c:val>
            <c:numRef>
              <c:f>Sheet1!$B$2:$B$3</c:f>
              <c:numCache>
                <c:formatCode>0.00%</c:formatCode>
                <c:ptCount val="2"/>
                <c:pt idx="0">
                  <c:v>3.9E-2</c:v>
                </c:pt>
                <c:pt idx="1">
                  <c:v>1.8200000000000001E-2</c:v>
                </c:pt>
              </c:numCache>
            </c:numRef>
          </c:val>
          <c:extLst>
            <c:ext xmlns:c16="http://schemas.microsoft.com/office/drawing/2014/chart" uri="{C3380CC4-5D6E-409C-BE32-E72D297353CC}">
              <c16:uniqueId val="{00000000-7EE2-4EAF-B4B5-CBD90AB041DF}"/>
            </c:ext>
          </c:extLst>
        </c:ser>
        <c:dLbls>
          <c:showLegendKey val="0"/>
          <c:showVal val="0"/>
          <c:showCatName val="0"/>
          <c:showSerName val="0"/>
          <c:showPercent val="0"/>
          <c:showBubbleSize val="0"/>
        </c:dLbls>
        <c:gapWidth val="150"/>
        <c:axId val="61140736"/>
        <c:axId val="61145104"/>
      </c:barChart>
      <c:catAx>
        <c:axId val="61140736"/>
        <c:scaling>
          <c:orientation val="minMax"/>
        </c:scaling>
        <c:delete val="0"/>
        <c:axPos val="b"/>
        <c:numFmt formatCode="General" sourceLinked="0"/>
        <c:majorTickMark val="none"/>
        <c:minorTickMark val="none"/>
        <c:tickLblPos val="low"/>
        <c:spPr>
          <a:ln w="12700" cap="flat">
            <a:solidFill>
              <a:srgbClr val="888888"/>
            </a:solidFill>
            <a:prstDash val="solid"/>
            <a:miter lim="800000"/>
          </a:ln>
        </c:spPr>
        <c:txPr>
          <a:bodyPr rot="0"/>
          <a:lstStyle/>
          <a:p>
            <a:pPr>
              <a:defRPr sz="3200" b="0" i="0" u="none" strike="noStrike">
                <a:solidFill>
                  <a:schemeClr val="tx1"/>
                </a:solidFill>
                <a:latin typeface="PT Sans" panose="020B0503020203020204" pitchFamily="34" charset="77"/>
                <a:ea typeface="PT Sans" charset="-52"/>
                <a:cs typeface="PT Sans" charset="-52"/>
              </a:defRPr>
            </a:pPr>
            <a:endParaRPr lang="en-US"/>
          </a:p>
        </c:txPr>
        <c:crossAx val="61145104"/>
        <c:crosses val="autoZero"/>
        <c:auto val="1"/>
        <c:lblAlgn val="ctr"/>
        <c:lblOffset val="100"/>
        <c:noMultiLvlLbl val="1"/>
      </c:catAx>
      <c:valAx>
        <c:axId val="61145104"/>
        <c:scaling>
          <c:orientation val="minMax"/>
          <c:max val="0.05"/>
          <c:min val="0"/>
        </c:scaling>
        <c:delete val="0"/>
        <c:axPos val="l"/>
        <c:majorGridlines/>
        <c:numFmt formatCode="0.00%" sourceLinked="0"/>
        <c:majorTickMark val="none"/>
        <c:minorTickMark val="none"/>
        <c:tickLblPos val="none"/>
        <c:txPr>
          <a:bodyPr rot="0"/>
          <a:lstStyle/>
          <a:p>
            <a:pPr>
              <a:defRPr sz="1000" b="0" i="0" u="none" strike="noStrike">
                <a:solidFill>
                  <a:srgbClr val="000000"/>
                </a:solidFill>
                <a:latin typeface="Calibri"/>
              </a:defRPr>
            </a:pPr>
            <a:endParaRPr lang="en-US"/>
          </a:p>
        </c:txPr>
        <c:crossAx val="61140736"/>
        <c:crosses val="autoZero"/>
        <c:crossBetween val="between"/>
        <c:majorUnit val="2"/>
        <c:minorUnit val="1"/>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Shape 41"/>
          <p:cNvSpPr>
            <a:spLocks noGrp="1" noRot="1" noChangeAspect="1"/>
          </p:cNvSpPr>
          <p:nvPr>
            <p:ph type="sldImg"/>
          </p:nvPr>
        </p:nvSpPr>
        <p:spPr>
          <a:xfrm>
            <a:off x="1143000" y="685800"/>
            <a:ext cx="4572000" cy="3429000"/>
          </a:xfrm>
          <a:prstGeom prst="rect">
            <a:avLst/>
          </a:prstGeom>
        </p:spPr>
        <p:txBody>
          <a:bodyPr/>
          <a:lstStyle/>
          <a:p>
            <a:endParaRPr/>
          </a:p>
        </p:txBody>
      </p:sp>
      <p:sp>
        <p:nvSpPr>
          <p:cNvPr id="42" name="Shape 4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27838403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5687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 name="Google Shape;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5405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014879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3250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859028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77378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2" name="Google Shape;542;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626368"/>
              </a:buClr>
              <a:buSzPts val="3200"/>
              <a:buFont typeface="Calibri"/>
              <a:buNone/>
            </a:pPr>
            <a:endParaRPr sz="1200" dirty="0"/>
          </a:p>
        </p:txBody>
      </p:sp>
    </p:spTree>
    <p:extLst>
      <p:ext uri="{BB962C8B-B14F-4D97-AF65-F5344CB8AC3E}">
        <p14:creationId xmlns:p14="http://schemas.microsoft.com/office/powerpoint/2010/main" val="1734538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864592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a:p>
            <a:endParaRPr lang="nl-NL" dirty="0"/>
          </a:p>
        </p:txBody>
      </p:sp>
    </p:spTree>
    <p:extLst>
      <p:ext uri="{BB962C8B-B14F-4D97-AF65-F5344CB8AC3E}">
        <p14:creationId xmlns:p14="http://schemas.microsoft.com/office/powerpoint/2010/main" val="409697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 name="Google Shape;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1494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 name="Google Shape;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0390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 name="Google Shape;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7548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in Slide">
    <p:bg>
      <p:bgPr>
        <a:solidFill>
          <a:schemeClr val="bg1"/>
        </a:solidFill>
        <a:effectLst/>
      </p:bgPr>
    </p:bg>
    <p:spTree>
      <p:nvGrpSpPr>
        <p:cNvPr id="1" name=""/>
        <p:cNvGrpSpPr/>
        <p:nvPr/>
      </p:nvGrpSpPr>
      <p:grpSpPr>
        <a:xfrm>
          <a:off x="0" y="0"/>
          <a:ext cx="0" cy="0"/>
          <a:chOff x="0" y="0"/>
          <a:chExt cx="0" cy="0"/>
        </a:xfrm>
      </p:grpSpPr>
      <p:sp>
        <p:nvSpPr>
          <p:cNvPr id="12" name="Line"/>
          <p:cNvSpPr/>
          <p:nvPr/>
        </p:nvSpPr>
        <p:spPr>
          <a:xfrm flipV="1">
            <a:off x="1526316" y="-2"/>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Line"/>
          <p:cNvSpPr/>
          <p:nvPr/>
        </p:nvSpPr>
        <p:spPr>
          <a:xfrm flipV="1">
            <a:off x="22857950" y="13207249"/>
            <a:ext cx="0" cy="508752"/>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Slide Number"/>
          <p:cNvSpPr txBox="1">
            <a:spLocks noGrp="1"/>
          </p:cNvSpPr>
          <p:nvPr>
            <p:ph type="sldNum" sz="quarter" idx="2"/>
          </p:nvPr>
        </p:nvSpPr>
        <p:spPr>
          <a:xfrm>
            <a:off x="22193250" y="12702579"/>
            <a:ext cx="658349"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pic>
        <p:nvPicPr>
          <p:cNvPr id="3" name="Picture 2" descr="A close up of a logo&#10;&#10;Description automatically generated with medium confidence">
            <a:extLst>
              <a:ext uri="{FF2B5EF4-FFF2-40B4-BE49-F238E27FC236}">
                <a16:creationId xmlns:a16="http://schemas.microsoft.com/office/drawing/2014/main" id="{7C40A5CC-7570-7CEC-1665-6A9E81E69A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57950" y="508749"/>
            <a:ext cx="710952" cy="710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Main Slide">
    <p:spTree>
      <p:nvGrpSpPr>
        <p:cNvPr id="1" name=""/>
        <p:cNvGrpSpPr/>
        <p:nvPr/>
      </p:nvGrpSpPr>
      <p:grpSpPr>
        <a:xfrm>
          <a:off x="0" y="0"/>
          <a:ext cx="0" cy="0"/>
          <a:chOff x="0" y="0"/>
          <a:chExt cx="0" cy="0"/>
        </a:xfrm>
      </p:grpSpPr>
      <p:sp>
        <p:nvSpPr>
          <p:cNvPr id="12" name="Line"/>
          <p:cNvSpPr/>
          <p:nvPr userDrawn="1"/>
        </p:nvSpPr>
        <p:spPr>
          <a:xfrm flipV="1">
            <a:off x="1526316" y="-1"/>
            <a:ext cx="0" cy="511176"/>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Shape"/>
          <p:cNvSpPr/>
          <p:nvPr userDrawn="1"/>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userDrawn="1"/>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Slide Number"/>
          <p:cNvSpPr txBox="1">
            <a:spLocks noGrp="1"/>
          </p:cNvSpPr>
          <p:nvPr>
            <p:ph type="sldNum" sz="quarter" idx="2"/>
          </p:nvPr>
        </p:nvSpPr>
        <p:spPr>
          <a:xfrm>
            <a:off x="22494240" y="12702579"/>
            <a:ext cx="357359"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
        <p:nvSpPr>
          <p:cNvPr id="32" name="Picture Placeholder 31">
            <a:extLst>
              <a:ext uri="{FF2B5EF4-FFF2-40B4-BE49-F238E27FC236}">
                <a16:creationId xmlns:a16="http://schemas.microsoft.com/office/drawing/2014/main" id="{05BE4BBB-47A7-4758-92A8-CE2647B03A20}"/>
              </a:ext>
            </a:extLst>
          </p:cNvPr>
          <p:cNvSpPr>
            <a:spLocks noGrp="1"/>
          </p:cNvSpPr>
          <p:nvPr>
            <p:ph type="pic" sz="quarter" idx="11" hasCustomPrompt="1"/>
          </p:nvPr>
        </p:nvSpPr>
        <p:spPr>
          <a:xfrm>
            <a:off x="12192000" y="-1"/>
            <a:ext cx="12192000" cy="13716001"/>
          </a:xfrm>
          <a:custGeom>
            <a:avLst/>
            <a:gdLst>
              <a:gd name="connsiteX0" fmla="*/ 0 w 12192000"/>
              <a:gd name="connsiteY0" fmla="*/ 0 h 13716001"/>
              <a:gd name="connsiteX1" fmla="*/ 12192000 w 12192000"/>
              <a:gd name="connsiteY1" fmla="*/ 0 h 13716001"/>
              <a:gd name="connsiteX2" fmla="*/ 12192000 w 12192000"/>
              <a:gd name="connsiteY2" fmla="*/ 13716001 h 13716001"/>
              <a:gd name="connsiteX3" fmla="*/ 0 w 12192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12192000" h="13716001">
                <a:moveTo>
                  <a:pt x="0" y="0"/>
                </a:moveTo>
                <a:lnTo>
                  <a:pt x="12192000" y="0"/>
                </a:lnTo>
                <a:lnTo>
                  <a:pt x="12192000" y="13716001"/>
                </a:lnTo>
                <a:lnTo>
                  <a:pt x="0" y="13716001"/>
                </a:lnTo>
                <a:close/>
              </a:path>
            </a:pathLst>
          </a:custGeom>
          <a:solidFill>
            <a:srgbClr val="BABEC7"/>
          </a:solidFill>
          <a:ln w="12700">
            <a:miter lim="400000"/>
          </a:ln>
          <a:extLst>
            <a:ext uri="{C572A759-6A51-4108-AA02-DFA0A04FC94B}">
              <ma14:wrappingTextBoxFlag xmlns:ma14="http://schemas.microsoft.com/office/mac/drawingml/2011/main" xmlns="" val="1"/>
            </a:ext>
          </a:extLst>
        </p:spPr>
        <p:txBody>
          <a:bodyPr wrap="square" anchor="ctr">
            <a:noAutofit/>
          </a:bodyPr>
          <a:lstStyle>
            <a:lvl1pPr marL="0" indent="0" algn="ctr">
              <a:buNone/>
              <a:defRPr sz="3200" b="1" baseline="0">
                <a:solidFill>
                  <a:schemeClr val="bg1"/>
                </a:solidFill>
              </a:defRPr>
            </a:lvl1pPr>
          </a:lstStyle>
          <a:p>
            <a:r>
              <a:rPr lang="en-US"/>
              <a:t>IMAGE REPLACE</a:t>
            </a:r>
          </a:p>
        </p:txBody>
      </p:sp>
      <p:sp>
        <p:nvSpPr>
          <p:cNvPr id="21" name="Transparency shape">
            <a:extLst>
              <a:ext uri="{FF2B5EF4-FFF2-40B4-BE49-F238E27FC236}">
                <a16:creationId xmlns:a16="http://schemas.microsoft.com/office/drawing/2014/main" id="{F0FA4A44-3907-40B3-9BEC-60D56FF7AD15}"/>
              </a:ext>
            </a:extLst>
          </p:cNvPr>
          <p:cNvSpPr>
            <a:spLocks noGrp="1"/>
          </p:cNvSpPr>
          <p:nvPr>
            <p:ph type="body" sz="quarter" idx="19" hasCustomPrompt="1"/>
          </p:nvPr>
        </p:nvSpPr>
        <p:spPr>
          <a:xfrm>
            <a:off x="12192000" y="0"/>
            <a:ext cx="12192000" cy="13715999"/>
          </a:xfrm>
          <a:prstGeom prst="rect">
            <a:avLst/>
          </a:prstGeom>
          <a:solidFill>
            <a:schemeClr val="tx1">
              <a:alpha val="90000"/>
            </a:schemeClr>
          </a:solidFill>
        </p:spPr>
        <p:txBody>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noFill/>
                <a:effectLst/>
                <a:uFillTx/>
                <a:latin typeface="PT Sans"/>
                <a:ea typeface="PT Sans"/>
                <a:cs typeface="PT Sans"/>
                <a:sym typeface="Helvetica Neue"/>
              </a:defRPr>
            </a:lvl1pPr>
          </a:lstStyle>
          <a:p>
            <a:pPr lvl="0"/>
            <a:r>
              <a:rPr lang="en-US" dirty="0"/>
              <a:t>Body Text</a:t>
            </a:r>
          </a:p>
        </p:txBody>
      </p:sp>
      <p:sp>
        <p:nvSpPr>
          <p:cNvPr id="24" name="Rectangle">
            <a:extLst>
              <a:ext uri="{FF2B5EF4-FFF2-40B4-BE49-F238E27FC236}">
                <a16:creationId xmlns:a16="http://schemas.microsoft.com/office/drawing/2014/main" id="{5C9813AB-3122-41A0-AE27-D4F9ED9DEE39}"/>
              </a:ext>
            </a:extLst>
          </p:cNvPr>
          <p:cNvSpPr/>
          <p:nvPr userDrawn="1"/>
        </p:nvSpPr>
        <p:spPr>
          <a:xfrm>
            <a:off x="1519965" y="11078037"/>
            <a:ext cx="7201853" cy="101601"/>
          </a:xfrm>
          <a:prstGeom prst="rect">
            <a:avLst/>
          </a:prstGeom>
          <a:solidFill>
            <a:srgbClr val="1C1F25">
              <a:alpha val="15336"/>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 name="Rectangle">
            <a:extLst>
              <a:ext uri="{FF2B5EF4-FFF2-40B4-BE49-F238E27FC236}">
                <a16:creationId xmlns:a16="http://schemas.microsoft.com/office/drawing/2014/main" id="{B7BBC231-1EC4-4525-BAE2-71C30094584F}"/>
              </a:ext>
            </a:extLst>
          </p:cNvPr>
          <p:cNvSpPr/>
          <p:nvPr userDrawn="1"/>
        </p:nvSpPr>
        <p:spPr>
          <a:xfrm>
            <a:off x="1519965" y="11078037"/>
            <a:ext cx="5778037" cy="101601"/>
          </a:xfrm>
          <a:prstGeom prst="rect">
            <a:avLst/>
          </a:prstGeom>
          <a:solidFill>
            <a:schemeClr val="tx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 name="Slide Number">
            <a:extLst>
              <a:ext uri="{FF2B5EF4-FFF2-40B4-BE49-F238E27FC236}">
                <a16:creationId xmlns:a16="http://schemas.microsoft.com/office/drawing/2014/main" id="{58B70692-F262-4914-84A8-1FA76B8ABA15}"/>
              </a:ext>
            </a:extLst>
          </p:cNvPr>
          <p:cNvSpPr txBox="1">
            <a:spLocks/>
          </p:cNvSpPr>
          <p:nvPr userDrawn="1"/>
        </p:nvSpPr>
        <p:spPr>
          <a:xfrm>
            <a:off x="22310468" y="12702579"/>
            <a:ext cx="541131" cy="355601"/>
          </a:xfrm>
          <a:prstGeom prst="rect">
            <a:avLst/>
          </a:prstGeom>
          <a:extLst>
            <a:ext uri="{C572A759-6A51-4108-AA02-DFA0A04FC94B}">
              <ma14:wrappingTextBoxFlag xmlns:ma14="http://schemas.microsoft.com/office/mac/drawingml/2011/main" xmlns="" val="1"/>
            </a:ext>
          </a:extLst>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55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F7F9FF"/>
                </a:solidFill>
                <a:effectLst/>
                <a:uFillTx/>
                <a:latin typeface="Quicksand Bold"/>
                <a:ea typeface="Quicksand Bold"/>
                <a:cs typeface="Quicksand Bold"/>
                <a:sym typeface="Quicksand Bold"/>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mtClean="0">
                <a:latin typeface="nunito"/>
                <a:ea typeface="nunito"/>
                <a:cs typeface="nunito"/>
              </a:rPr>
              <a:pPr/>
              <a:t>‹#›</a:t>
            </a:fld>
            <a:endParaRPr lang="en-US" dirty="0">
              <a:latin typeface="nunito"/>
              <a:ea typeface="nunito"/>
              <a:cs typeface="nunito"/>
            </a:endParaRPr>
          </a:p>
        </p:txBody>
      </p:sp>
      <p:sp>
        <p:nvSpPr>
          <p:cNvPr id="29" name="Text Placeholder 4">
            <a:extLst>
              <a:ext uri="{FF2B5EF4-FFF2-40B4-BE49-F238E27FC236}">
                <a16:creationId xmlns:a16="http://schemas.microsoft.com/office/drawing/2014/main" id="{C2859EF7-EA55-411E-B714-EF4CE5308F63}"/>
              </a:ext>
            </a:extLst>
          </p:cNvPr>
          <p:cNvSpPr>
            <a:spLocks noGrp="1"/>
          </p:cNvSpPr>
          <p:nvPr>
            <p:ph type="body" sz="quarter" idx="12" hasCustomPrompt="1"/>
          </p:nvPr>
        </p:nvSpPr>
        <p:spPr>
          <a:xfrm>
            <a:off x="1436111" y="2438973"/>
            <a:ext cx="6896733" cy="2344803"/>
          </a:xfrm>
          <a:prstGeom prst="rect">
            <a:avLst/>
          </a:prstGeom>
        </p:spPr>
        <p:txBody>
          <a:bodyPr/>
          <a:lstStyle>
            <a:lvl1pPr marL="0" indent="0">
              <a:buNone/>
              <a:defRPr kumimoji="0" lang="en-US" sz="70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30" name="Text Placeholder 4">
            <a:extLst>
              <a:ext uri="{FF2B5EF4-FFF2-40B4-BE49-F238E27FC236}">
                <a16:creationId xmlns:a16="http://schemas.microsoft.com/office/drawing/2014/main" id="{3931A677-B86F-4B42-9141-E695FFC03F14}"/>
              </a:ext>
            </a:extLst>
          </p:cNvPr>
          <p:cNvSpPr>
            <a:spLocks noGrp="1"/>
          </p:cNvSpPr>
          <p:nvPr>
            <p:ph type="body" sz="quarter" idx="13" hasCustomPrompt="1"/>
          </p:nvPr>
        </p:nvSpPr>
        <p:spPr>
          <a:xfrm>
            <a:off x="1417061" y="5541653"/>
            <a:ext cx="8147563" cy="2344803"/>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3500" b="0" i="0" u="none" strike="noStrike" cap="none" spc="0" normalizeH="0" baseline="0">
                <a:ln>
                  <a:noFill/>
                </a:ln>
                <a:solidFill>
                  <a:srgbClr val="2C2E3C"/>
                </a:solidFill>
                <a:effectLst/>
                <a:uFillTx/>
                <a:latin typeface="PT Sans"/>
                <a:ea typeface="PT Sans"/>
                <a:cs typeface="PT Sans"/>
                <a:sym typeface="Helvetica Neue"/>
              </a:defRPr>
            </a:lvl1pPr>
          </a:lstStyle>
          <a:p>
            <a:pPr lvl="0"/>
            <a:r>
              <a:rPr lang="en-US" dirty="0"/>
              <a:t>Body Text</a:t>
            </a:r>
          </a:p>
        </p:txBody>
      </p:sp>
      <p:sp>
        <p:nvSpPr>
          <p:cNvPr id="33" name="Text Placeholder 4">
            <a:extLst>
              <a:ext uri="{FF2B5EF4-FFF2-40B4-BE49-F238E27FC236}">
                <a16:creationId xmlns:a16="http://schemas.microsoft.com/office/drawing/2014/main" id="{5BB7631A-ACD7-43CD-A2B4-8473ADDD5608}"/>
              </a:ext>
            </a:extLst>
          </p:cNvPr>
          <p:cNvSpPr>
            <a:spLocks noGrp="1"/>
          </p:cNvSpPr>
          <p:nvPr>
            <p:ph type="body" sz="quarter" idx="14" hasCustomPrompt="1"/>
          </p:nvPr>
        </p:nvSpPr>
        <p:spPr>
          <a:xfrm>
            <a:off x="1436111" y="10369911"/>
            <a:ext cx="4855723" cy="416614"/>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Quicksand Regular"/>
              </a:defRPr>
            </a:lvl1pPr>
          </a:lstStyle>
          <a:p>
            <a:pPr lvl="0"/>
            <a:r>
              <a:rPr lang="en-US" dirty="0"/>
              <a:t>Body Text</a:t>
            </a:r>
          </a:p>
        </p:txBody>
      </p:sp>
      <p:sp>
        <p:nvSpPr>
          <p:cNvPr id="34" name="Text Placeholder 4">
            <a:extLst>
              <a:ext uri="{FF2B5EF4-FFF2-40B4-BE49-F238E27FC236}">
                <a16:creationId xmlns:a16="http://schemas.microsoft.com/office/drawing/2014/main" id="{15FA242A-3726-4646-AD33-7A2B575FD6B3}"/>
              </a:ext>
            </a:extLst>
          </p:cNvPr>
          <p:cNvSpPr>
            <a:spLocks noGrp="1"/>
          </p:cNvSpPr>
          <p:nvPr>
            <p:ph type="body" sz="quarter" idx="15" hasCustomPrompt="1"/>
          </p:nvPr>
        </p:nvSpPr>
        <p:spPr>
          <a:xfrm>
            <a:off x="7284881" y="10369911"/>
            <a:ext cx="1547114" cy="416614"/>
          </a:xfrm>
          <a:prstGeom prst="rect">
            <a:avLst/>
          </a:prstGeom>
        </p:spPr>
        <p:txBody>
          <a:bodyPr/>
          <a:lstStyle>
            <a:lvl1pPr marL="0" marR="0" indent="0" algn="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Quicksand Regular"/>
              </a:defRPr>
            </a:lvl1pPr>
          </a:lstStyle>
          <a:p>
            <a:pPr lvl="0"/>
            <a:r>
              <a:rPr lang="en-US" dirty="0"/>
              <a:t>00%</a:t>
            </a:r>
          </a:p>
        </p:txBody>
      </p:sp>
      <p:sp>
        <p:nvSpPr>
          <p:cNvPr id="35" name="Text Placeholder 4">
            <a:extLst>
              <a:ext uri="{FF2B5EF4-FFF2-40B4-BE49-F238E27FC236}">
                <a16:creationId xmlns:a16="http://schemas.microsoft.com/office/drawing/2014/main" id="{5C7D04D5-9295-443D-93BA-D8821D31674A}"/>
              </a:ext>
            </a:extLst>
          </p:cNvPr>
          <p:cNvSpPr>
            <a:spLocks noGrp="1"/>
          </p:cNvSpPr>
          <p:nvPr>
            <p:ph type="body" sz="quarter" idx="16" hasCustomPrompt="1"/>
          </p:nvPr>
        </p:nvSpPr>
        <p:spPr>
          <a:xfrm>
            <a:off x="16462593" y="2388173"/>
            <a:ext cx="4778553" cy="1991683"/>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F7F9FF"/>
                </a:solidFill>
                <a:effectLst/>
                <a:uFillTx/>
                <a:latin typeface="PT Sans"/>
                <a:ea typeface="PT Sans"/>
                <a:cs typeface="PT Sans"/>
                <a:sym typeface="Helvetica Neue"/>
              </a:defRPr>
            </a:lvl1pPr>
          </a:lstStyle>
          <a:p>
            <a:pPr lvl="0"/>
            <a:r>
              <a:rPr lang="en-US" dirty="0"/>
              <a:t>Body Text</a:t>
            </a:r>
          </a:p>
        </p:txBody>
      </p:sp>
      <p:sp>
        <p:nvSpPr>
          <p:cNvPr id="36" name="Text Placeholder 4">
            <a:extLst>
              <a:ext uri="{FF2B5EF4-FFF2-40B4-BE49-F238E27FC236}">
                <a16:creationId xmlns:a16="http://schemas.microsoft.com/office/drawing/2014/main" id="{975CF4C4-DC1A-4495-A2ED-4FA3CD49D693}"/>
              </a:ext>
            </a:extLst>
          </p:cNvPr>
          <p:cNvSpPr>
            <a:spLocks noGrp="1"/>
          </p:cNvSpPr>
          <p:nvPr>
            <p:ph type="body" sz="quarter" idx="17" hasCustomPrompt="1"/>
          </p:nvPr>
        </p:nvSpPr>
        <p:spPr>
          <a:xfrm>
            <a:off x="16462593" y="5994387"/>
            <a:ext cx="4778553" cy="1991683"/>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F7F9FF"/>
                </a:solidFill>
                <a:effectLst/>
                <a:uFillTx/>
                <a:latin typeface="PT Sans"/>
                <a:ea typeface="PT Sans"/>
                <a:cs typeface="PT Sans"/>
                <a:sym typeface="Helvetica Neue"/>
              </a:defRPr>
            </a:lvl1pPr>
          </a:lstStyle>
          <a:p>
            <a:pPr lvl="0"/>
            <a:r>
              <a:rPr lang="en-US" dirty="0"/>
              <a:t>Body Text</a:t>
            </a:r>
          </a:p>
        </p:txBody>
      </p:sp>
      <p:sp>
        <p:nvSpPr>
          <p:cNvPr id="38" name="Text Placeholder 4">
            <a:extLst>
              <a:ext uri="{FF2B5EF4-FFF2-40B4-BE49-F238E27FC236}">
                <a16:creationId xmlns:a16="http://schemas.microsoft.com/office/drawing/2014/main" id="{D974892B-F94A-4562-A9EA-96C14534C57A}"/>
              </a:ext>
            </a:extLst>
          </p:cNvPr>
          <p:cNvSpPr>
            <a:spLocks noGrp="1"/>
          </p:cNvSpPr>
          <p:nvPr>
            <p:ph type="body" sz="quarter" idx="18" hasCustomPrompt="1"/>
          </p:nvPr>
        </p:nvSpPr>
        <p:spPr>
          <a:xfrm>
            <a:off x="16462593" y="9597390"/>
            <a:ext cx="4778553" cy="1991683"/>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F7F9FF"/>
                </a:solidFill>
                <a:effectLst/>
                <a:uFillTx/>
                <a:latin typeface="PT Sans"/>
                <a:ea typeface="PT Sans"/>
                <a:cs typeface="PT Sans"/>
                <a:sym typeface="Helvetica Neue"/>
              </a:defRPr>
            </a:lvl1pPr>
          </a:lstStyle>
          <a:p>
            <a:pPr lvl="0"/>
            <a:r>
              <a:rPr lang="en-US" dirty="0"/>
              <a:t>Body Text</a:t>
            </a:r>
          </a:p>
        </p:txBody>
      </p:sp>
    </p:spTree>
    <p:extLst>
      <p:ext uri="{BB962C8B-B14F-4D97-AF65-F5344CB8AC3E}">
        <p14:creationId xmlns:p14="http://schemas.microsoft.com/office/powerpoint/2010/main" val="2231991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5"/>
                                        </p:tgtEl>
                                        <p:attrNameLst>
                                          <p:attrName>style.visibility</p:attrName>
                                        </p:attrNameLst>
                                      </p:cBhvr>
                                      <p:to>
                                        <p:strVal val="visible"/>
                                      </p:to>
                                    </p:set>
                                    <p:animEffect transition="in" filter="wipe(left)">
                                      <p:cBhvr>
                                        <p:cTn id="7" dur="7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dvAuto="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Main Slide">
    <p:spTree>
      <p:nvGrpSpPr>
        <p:cNvPr id="1" name=""/>
        <p:cNvGrpSpPr/>
        <p:nvPr/>
      </p:nvGrpSpPr>
      <p:grpSpPr>
        <a:xfrm>
          <a:off x="0" y="0"/>
          <a:ext cx="0" cy="0"/>
          <a:chOff x="0" y="0"/>
          <a:chExt cx="0" cy="0"/>
        </a:xfrm>
      </p:grpSpPr>
      <p:sp>
        <p:nvSpPr>
          <p:cNvPr id="12" name="Line"/>
          <p:cNvSpPr/>
          <p:nvPr userDrawn="1"/>
        </p:nvSpPr>
        <p:spPr>
          <a:xfrm flipV="1">
            <a:off x="1526316" y="-1"/>
            <a:ext cx="0" cy="511176"/>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Shape"/>
          <p:cNvSpPr/>
          <p:nvPr userDrawn="1"/>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userDrawn="1"/>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Line">
            <a:extLst>
              <a:ext uri="{FF2B5EF4-FFF2-40B4-BE49-F238E27FC236}">
                <a16:creationId xmlns:a16="http://schemas.microsoft.com/office/drawing/2014/main" id="{37CA3609-B286-48BB-A620-3B68E62AD39C}"/>
              </a:ext>
            </a:extLst>
          </p:cNvPr>
          <p:cNvSpPr/>
          <p:nvPr userDrawn="1"/>
        </p:nvSpPr>
        <p:spPr>
          <a:xfrm flipV="1">
            <a:off x="17184159" y="4528162"/>
            <a:ext cx="0" cy="9187838"/>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Circle">
            <a:extLst>
              <a:ext uri="{FF2B5EF4-FFF2-40B4-BE49-F238E27FC236}">
                <a16:creationId xmlns:a16="http://schemas.microsoft.com/office/drawing/2014/main" id="{080D0EE0-3CFB-490C-B951-492430166AD6}"/>
              </a:ext>
            </a:extLst>
          </p:cNvPr>
          <p:cNvSpPr/>
          <p:nvPr userDrawn="1"/>
        </p:nvSpPr>
        <p:spPr>
          <a:xfrm>
            <a:off x="17088907" y="4337661"/>
            <a:ext cx="190501" cy="190501"/>
          </a:xfrm>
          <a:prstGeom prst="ellipse">
            <a:avLst/>
          </a:prstGeom>
          <a:solidFill>
            <a:srgbClr val="5BBFB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 name="Circle">
            <a:extLst>
              <a:ext uri="{FF2B5EF4-FFF2-40B4-BE49-F238E27FC236}">
                <a16:creationId xmlns:a16="http://schemas.microsoft.com/office/drawing/2014/main" id="{FF00BCF3-38F7-4BD7-8A09-99FDAC933125}"/>
              </a:ext>
            </a:extLst>
          </p:cNvPr>
          <p:cNvSpPr/>
          <p:nvPr userDrawn="1"/>
        </p:nvSpPr>
        <p:spPr>
          <a:xfrm>
            <a:off x="17088907" y="9156088"/>
            <a:ext cx="190501" cy="190501"/>
          </a:xfrm>
          <a:prstGeom prst="ellipse">
            <a:avLst/>
          </a:prstGeom>
          <a:solidFill>
            <a:srgbClr val="5BBFB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 name="Text Placeholder 4">
            <a:extLst>
              <a:ext uri="{FF2B5EF4-FFF2-40B4-BE49-F238E27FC236}">
                <a16:creationId xmlns:a16="http://schemas.microsoft.com/office/drawing/2014/main" id="{DDE43F84-FFD4-4984-B6D8-B07892E65562}"/>
              </a:ext>
            </a:extLst>
          </p:cNvPr>
          <p:cNvSpPr>
            <a:spLocks noGrp="1"/>
          </p:cNvSpPr>
          <p:nvPr>
            <p:ph type="body" sz="quarter" idx="12" hasCustomPrompt="1"/>
          </p:nvPr>
        </p:nvSpPr>
        <p:spPr>
          <a:xfrm>
            <a:off x="1457532" y="4339398"/>
            <a:ext cx="6562518" cy="2344803"/>
          </a:xfrm>
          <a:prstGeom prst="rect">
            <a:avLst/>
          </a:prstGeom>
        </p:spPr>
        <p:txBody>
          <a:bodyPr/>
          <a:lstStyle>
            <a:lvl1pPr marL="0" indent="0">
              <a:buNone/>
              <a:defRPr kumimoji="0" lang="en-US" sz="70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24" name="Text Placeholder 4">
            <a:extLst>
              <a:ext uri="{FF2B5EF4-FFF2-40B4-BE49-F238E27FC236}">
                <a16:creationId xmlns:a16="http://schemas.microsoft.com/office/drawing/2014/main" id="{2599A215-C2AC-4740-B25B-2FBF8EE78CD3}"/>
              </a:ext>
            </a:extLst>
          </p:cNvPr>
          <p:cNvSpPr>
            <a:spLocks noGrp="1"/>
          </p:cNvSpPr>
          <p:nvPr>
            <p:ph type="body" sz="quarter" idx="13" hasCustomPrompt="1"/>
          </p:nvPr>
        </p:nvSpPr>
        <p:spPr>
          <a:xfrm>
            <a:off x="1457532" y="7734897"/>
            <a:ext cx="7134034" cy="1677196"/>
          </a:xfrm>
          <a:prstGeom prst="rect">
            <a:avLst/>
          </a:prstGeom>
        </p:spPr>
        <p:txBody>
          <a:bodyPr/>
          <a:lstStyle>
            <a:lvl1pPr marL="0" marR="0" indent="0" algn="just"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5" name="Text Placeholder 4">
            <a:extLst>
              <a:ext uri="{FF2B5EF4-FFF2-40B4-BE49-F238E27FC236}">
                <a16:creationId xmlns:a16="http://schemas.microsoft.com/office/drawing/2014/main" id="{20B6982F-4258-4EDA-A72A-2B424358C5D9}"/>
              </a:ext>
            </a:extLst>
          </p:cNvPr>
          <p:cNvSpPr>
            <a:spLocks noGrp="1"/>
          </p:cNvSpPr>
          <p:nvPr>
            <p:ph type="body" sz="quarter" idx="16" hasCustomPrompt="1"/>
          </p:nvPr>
        </p:nvSpPr>
        <p:spPr>
          <a:xfrm>
            <a:off x="18253923" y="3734412"/>
            <a:ext cx="3177969" cy="448798"/>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Body Text</a:t>
            </a:r>
          </a:p>
        </p:txBody>
      </p:sp>
      <p:sp>
        <p:nvSpPr>
          <p:cNvPr id="26" name="Text Placeholder 4">
            <a:extLst>
              <a:ext uri="{FF2B5EF4-FFF2-40B4-BE49-F238E27FC236}">
                <a16:creationId xmlns:a16="http://schemas.microsoft.com/office/drawing/2014/main" id="{464C6CBA-88CA-41AB-88E8-36F3F1AAC87F}"/>
              </a:ext>
            </a:extLst>
          </p:cNvPr>
          <p:cNvSpPr>
            <a:spLocks noGrp="1"/>
          </p:cNvSpPr>
          <p:nvPr>
            <p:ph type="body" sz="quarter" idx="17" hasCustomPrompt="1"/>
          </p:nvPr>
        </p:nvSpPr>
        <p:spPr>
          <a:xfrm>
            <a:off x="5269479" y="5432935"/>
            <a:ext cx="1714352" cy="1172402"/>
          </a:xfrm>
          <a:prstGeom prst="rect">
            <a:avLst/>
          </a:prstGeom>
        </p:spPr>
        <p:txBody>
          <a:bodyPr/>
          <a:lstStyle>
            <a:lvl1pPr marL="0" indent="0">
              <a:buNone/>
              <a:defRPr kumimoji="0" lang="en-US" sz="7000" b="0" i="0" u="none" strike="noStrike" cap="none" spc="0" normalizeH="0" baseline="0">
                <a:ln>
                  <a:noFill/>
                </a:ln>
                <a:solidFill>
                  <a:schemeClr val="tx2"/>
                </a:solidFill>
                <a:effectLst/>
                <a:uFillTx/>
                <a:latin typeface="nunito"/>
                <a:ea typeface="nunito"/>
                <a:cs typeface="nunito"/>
                <a:sym typeface="Helvetica Neue"/>
              </a:defRPr>
            </a:lvl1pPr>
          </a:lstStyle>
          <a:p>
            <a:pPr lvl="0"/>
            <a:r>
              <a:rPr lang="en-US" dirty="0"/>
              <a:t>01</a:t>
            </a:r>
          </a:p>
        </p:txBody>
      </p:sp>
      <p:sp>
        <p:nvSpPr>
          <p:cNvPr id="27" name="Text Placeholder 4">
            <a:extLst>
              <a:ext uri="{FF2B5EF4-FFF2-40B4-BE49-F238E27FC236}">
                <a16:creationId xmlns:a16="http://schemas.microsoft.com/office/drawing/2014/main" id="{141DAF02-F8CE-48A5-B620-D508F22DBD85}"/>
              </a:ext>
            </a:extLst>
          </p:cNvPr>
          <p:cNvSpPr>
            <a:spLocks noGrp="1"/>
          </p:cNvSpPr>
          <p:nvPr>
            <p:ph type="body" sz="quarter" idx="18" hasCustomPrompt="1"/>
          </p:nvPr>
        </p:nvSpPr>
        <p:spPr>
          <a:xfrm>
            <a:off x="18253923" y="4081023"/>
            <a:ext cx="4692869" cy="1677196"/>
          </a:xfrm>
          <a:prstGeom prst="rect">
            <a:avLst/>
          </a:prstGeom>
        </p:spPr>
        <p:txBody>
          <a:bodyPr/>
          <a:lstStyle>
            <a:lvl1pPr marL="0" marR="0" indent="0" algn="just"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8" name="Text Placeholder 4">
            <a:extLst>
              <a:ext uri="{FF2B5EF4-FFF2-40B4-BE49-F238E27FC236}">
                <a16:creationId xmlns:a16="http://schemas.microsoft.com/office/drawing/2014/main" id="{D0A7771E-5F5A-4C61-B056-25140110D900}"/>
              </a:ext>
            </a:extLst>
          </p:cNvPr>
          <p:cNvSpPr>
            <a:spLocks noGrp="1"/>
          </p:cNvSpPr>
          <p:nvPr>
            <p:ph type="body" sz="quarter" idx="19" hasCustomPrompt="1"/>
          </p:nvPr>
        </p:nvSpPr>
        <p:spPr>
          <a:xfrm>
            <a:off x="18245792" y="8877863"/>
            <a:ext cx="4692869" cy="1677196"/>
          </a:xfrm>
          <a:prstGeom prst="rect">
            <a:avLst/>
          </a:prstGeom>
        </p:spPr>
        <p:txBody>
          <a:bodyPr/>
          <a:lstStyle>
            <a:lvl1pPr marL="0" marR="0" indent="0" algn="just"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9" name="Text Placeholder 4">
            <a:extLst>
              <a:ext uri="{FF2B5EF4-FFF2-40B4-BE49-F238E27FC236}">
                <a16:creationId xmlns:a16="http://schemas.microsoft.com/office/drawing/2014/main" id="{EA6EBFEC-917E-4016-B767-1A4AF21F1C34}"/>
              </a:ext>
            </a:extLst>
          </p:cNvPr>
          <p:cNvSpPr>
            <a:spLocks noGrp="1"/>
          </p:cNvSpPr>
          <p:nvPr>
            <p:ph type="body" sz="quarter" idx="20" hasCustomPrompt="1"/>
          </p:nvPr>
        </p:nvSpPr>
        <p:spPr>
          <a:xfrm>
            <a:off x="18245792" y="8541271"/>
            <a:ext cx="3177969" cy="448798"/>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Body Text</a:t>
            </a:r>
          </a:p>
        </p:txBody>
      </p:sp>
      <p:sp>
        <p:nvSpPr>
          <p:cNvPr id="30" name="Text Placeholder 4">
            <a:extLst>
              <a:ext uri="{FF2B5EF4-FFF2-40B4-BE49-F238E27FC236}">
                <a16:creationId xmlns:a16="http://schemas.microsoft.com/office/drawing/2014/main" id="{D3138BAC-C860-4847-AA75-D606D0049242}"/>
              </a:ext>
            </a:extLst>
          </p:cNvPr>
          <p:cNvSpPr>
            <a:spLocks noGrp="1"/>
          </p:cNvSpPr>
          <p:nvPr>
            <p:ph type="body" sz="quarter" idx="21" hasCustomPrompt="1"/>
          </p:nvPr>
        </p:nvSpPr>
        <p:spPr>
          <a:xfrm>
            <a:off x="15261915" y="4253107"/>
            <a:ext cx="882897" cy="338554"/>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22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2015</a:t>
            </a:r>
          </a:p>
        </p:txBody>
      </p:sp>
      <p:sp>
        <p:nvSpPr>
          <p:cNvPr id="31" name="Text Placeholder 4">
            <a:extLst>
              <a:ext uri="{FF2B5EF4-FFF2-40B4-BE49-F238E27FC236}">
                <a16:creationId xmlns:a16="http://schemas.microsoft.com/office/drawing/2014/main" id="{C356A917-9CD6-45E8-9CED-852151BCE44B}"/>
              </a:ext>
            </a:extLst>
          </p:cNvPr>
          <p:cNvSpPr>
            <a:spLocks noGrp="1"/>
          </p:cNvSpPr>
          <p:nvPr>
            <p:ph type="body" sz="quarter" idx="22" hasCustomPrompt="1"/>
          </p:nvPr>
        </p:nvSpPr>
        <p:spPr>
          <a:xfrm>
            <a:off x="15261915" y="9020735"/>
            <a:ext cx="882897" cy="338554"/>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22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2016</a:t>
            </a:r>
          </a:p>
        </p:txBody>
      </p:sp>
      <p:sp>
        <p:nvSpPr>
          <p:cNvPr id="20" name="Slide Number"/>
          <p:cNvSpPr txBox="1">
            <a:spLocks noGrp="1"/>
          </p:cNvSpPr>
          <p:nvPr>
            <p:ph type="sldNum" sz="quarter" idx="2"/>
          </p:nvPr>
        </p:nvSpPr>
        <p:spPr>
          <a:xfrm>
            <a:off x="22295685" y="12695087"/>
            <a:ext cx="642976"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6467434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Main Slide">
    <p:spTree>
      <p:nvGrpSpPr>
        <p:cNvPr id="1" name=""/>
        <p:cNvGrpSpPr/>
        <p:nvPr/>
      </p:nvGrpSpPr>
      <p:grpSpPr>
        <a:xfrm>
          <a:off x="0" y="0"/>
          <a:ext cx="0" cy="0"/>
          <a:chOff x="0" y="0"/>
          <a:chExt cx="0" cy="0"/>
        </a:xfrm>
      </p:grpSpPr>
      <p:sp>
        <p:nvSpPr>
          <p:cNvPr id="12" name="Line"/>
          <p:cNvSpPr/>
          <p:nvPr userDrawn="1"/>
        </p:nvSpPr>
        <p:spPr>
          <a:xfrm flipV="1">
            <a:off x="1526316" y="-1"/>
            <a:ext cx="0" cy="511176"/>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Shape"/>
          <p:cNvSpPr/>
          <p:nvPr userDrawn="1"/>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userDrawn="1"/>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Line">
            <a:extLst>
              <a:ext uri="{FF2B5EF4-FFF2-40B4-BE49-F238E27FC236}">
                <a16:creationId xmlns:a16="http://schemas.microsoft.com/office/drawing/2014/main" id="{735A4414-842B-45E7-866E-547F8A4AA7E6}"/>
              </a:ext>
            </a:extLst>
          </p:cNvPr>
          <p:cNvSpPr/>
          <p:nvPr userDrawn="1"/>
        </p:nvSpPr>
        <p:spPr>
          <a:xfrm flipV="1">
            <a:off x="17184158" y="0"/>
            <a:ext cx="1" cy="13716000"/>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Circle">
            <a:extLst>
              <a:ext uri="{FF2B5EF4-FFF2-40B4-BE49-F238E27FC236}">
                <a16:creationId xmlns:a16="http://schemas.microsoft.com/office/drawing/2014/main" id="{AEB937F5-01AE-498C-A71C-B159559D379A}"/>
              </a:ext>
            </a:extLst>
          </p:cNvPr>
          <p:cNvSpPr/>
          <p:nvPr userDrawn="1"/>
        </p:nvSpPr>
        <p:spPr>
          <a:xfrm>
            <a:off x="17088907" y="4337661"/>
            <a:ext cx="190501" cy="190501"/>
          </a:xfrm>
          <a:prstGeom prst="ellipse">
            <a:avLst/>
          </a:prstGeom>
          <a:solidFill>
            <a:srgbClr val="5BBFB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 name="Circle">
            <a:extLst>
              <a:ext uri="{FF2B5EF4-FFF2-40B4-BE49-F238E27FC236}">
                <a16:creationId xmlns:a16="http://schemas.microsoft.com/office/drawing/2014/main" id="{7EFC62EC-03B1-40E8-BE69-0A470B084793}"/>
              </a:ext>
            </a:extLst>
          </p:cNvPr>
          <p:cNvSpPr/>
          <p:nvPr userDrawn="1"/>
        </p:nvSpPr>
        <p:spPr>
          <a:xfrm>
            <a:off x="17088907" y="9156088"/>
            <a:ext cx="190501" cy="190501"/>
          </a:xfrm>
          <a:prstGeom prst="ellipse">
            <a:avLst/>
          </a:prstGeom>
          <a:solidFill>
            <a:srgbClr val="5BBFB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 name="Text Placeholder 4">
            <a:extLst>
              <a:ext uri="{FF2B5EF4-FFF2-40B4-BE49-F238E27FC236}">
                <a16:creationId xmlns:a16="http://schemas.microsoft.com/office/drawing/2014/main" id="{2BD14918-568F-4C0D-B699-4898C50BC6BD}"/>
              </a:ext>
            </a:extLst>
          </p:cNvPr>
          <p:cNvSpPr>
            <a:spLocks noGrp="1"/>
          </p:cNvSpPr>
          <p:nvPr>
            <p:ph type="body" sz="quarter" idx="12" hasCustomPrompt="1"/>
          </p:nvPr>
        </p:nvSpPr>
        <p:spPr>
          <a:xfrm>
            <a:off x="1457532" y="4339398"/>
            <a:ext cx="6562518" cy="2344803"/>
          </a:xfrm>
          <a:prstGeom prst="rect">
            <a:avLst/>
          </a:prstGeom>
        </p:spPr>
        <p:txBody>
          <a:bodyPr/>
          <a:lstStyle>
            <a:lvl1pPr marL="0" indent="0">
              <a:buNone/>
              <a:defRPr kumimoji="0" lang="en-US" sz="70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24" name="Text Placeholder 4">
            <a:extLst>
              <a:ext uri="{FF2B5EF4-FFF2-40B4-BE49-F238E27FC236}">
                <a16:creationId xmlns:a16="http://schemas.microsoft.com/office/drawing/2014/main" id="{D910C629-C0E8-422E-9CC3-D3E96E21E4D0}"/>
              </a:ext>
            </a:extLst>
          </p:cNvPr>
          <p:cNvSpPr>
            <a:spLocks noGrp="1"/>
          </p:cNvSpPr>
          <p:nvPr>
            <p:ph type="body" sz="quarter" idx="13" hasCustomPrompt="1"/>
          </p:nvPr>
        </p:nvSpPr>
        <p:spPr>
          <a:xfrm>
            <a:off x="1457532" y="7734897"/>
            <a:ext cx="7134034" cy="1677196"/>
          </a:xfrm>
          <a:prstGeom prst="rect">
            <a:avLst/>
          </a:prstGeom>
        </p:spPr>
        <p:txBody>
          <a:bodyPr/>
          <a:lstStyle>
            <a:lvl1pPr marL="0" marR="0" indent="0" algn="just"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5" name="Text Placeholder 4">
            <a:extLst>
              <a:ext uri="{FF2B5EF4-FFF2-40B4-BE49-F238E27FC236}">
                <a16:creationId xmlns:a16="http://schemas.microsoft.com/office/drawing/2014/main" id="{250B8F28-49D5-4607-BE04-EAC8A91D92EF}"/>
              </a:ext>
            </a:extLst>
          </p:cNvPr>
          <p:cNvSpPr>
            <a:spLocks noGrp="1"/>
          </p:cNvSpPr>
          <p:nvPr>
            <p:ph type="body" sz="quarter" idx="17" hasCustomPrompt="1"/>
          </p:nvPr>
        </p:nvSpPr>
        <p:spPr>
          <a:xfrm>
            <a:off x="5269479" y="5432935"/>
            <a:ext cx="1714352" cy="1172402"/>
          </a:xfrm>
          <a:prstGeom prst="rect">
            <a:avLst/>
          </a:prstGeom>
        </p:spPr>
        <p:txBody>
          <a:bodyPr/>
          <a:lstStyle>
            <a:lvl1pPr marL="0" indent="0">
              <a:buNone/>
              <a:defRPr kumimoji="0" lang="en-US" sz="7000" b="0" i="0" u="none" strike="noStrike" cap="none" spc="0" normalizeH="0" baseline="0">
                <a:ln>
                  <a:noFill/>
                </a:ln>
                <a:solidFill>
                  <a:srgbClr val="5BBFBD"/>
                </a:solidFill>
                <a:effectLst/>
                <a:uFillTx/>
                <a:latin typeface="nunito"/>
                <a:ea typeface="nunito"/>
                <a:cs typeface="nunito"/>
                <a:sym typeface="Helvetica Neue"/>
              </a:defRPr>
            </a:lvl1pPr>
          </a:lstStyle>
          <a:p>
            <a:pPr lvl="0"/>
            <a:r>
              <a:rPr lang="en-US" dirty="0"/>
              <a:t>01</a:t>
            </a:r>
          </a:p>
        </p:txBody>
      </p:sp>
      <p:sp>
        <p:nvSpPr>
          <p:cNvPr id="26" name="Text Placeholder 4">
            <a:extLst>
              <a:ext uri="{FF2B5EF4-FFF2-40B4-BE49-F238E27FC236}">
                <a16:creationId xmlns:a16="http://schemas.microsoft.com/office/drawing/2014/main" id="{4FF19924-59FF-4780-ACF1-46E8E47A9938}"/>
              </a:ext>
            </a:extLst>
          </p:cNvPr>
          <p:cNvSpPr>
            <a:spLocks noGrp="1"/>
          </p:cNvSpPr>
          <p:nvPr>
            <p:ph type="body" sz="quarter" idx="16" hasCustomPrompt="1"/>
          </p:nvPr>
        </p:nvSpPr>
        <p:spPr>
          <a:xfrm>
            <a:off x="18253923" y="3683612"/>
            <a:ext cx="3177969" cy="448798"/>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Body Text</a:t>
            </a:r>
          </a:p>
        </p:txBody>
      </p:sp>
      <p:sp>
        <p:nvSpPr>
          <p:cNvPr id="27" name="Text Placeholder 4">
            <a:extLst>
              <a:ext uri="{FF2B5EF4-FFF2-40B4-BE49-F238E27FC236}">
                <a16:creationId xmlns:a16="http://schemas.microsoft.com/office/drawing/2014/main" id="{0DE6C31E-E09E-43DD-8B49-F2F8B24E6C35}"/>
              </a:ext>
            </a:extLst>
          </p:cNvPr>
          <p:cNvSpPr>
            <a:spLocks noGrp="1"/>
          </p:cNvSpPr>
          <p:nvPr>
            <p:ph type="body" sz="quarter" idx="18" hasCustomPrompt="1"/>
          </p:nvPr>
        </p:nvSpPr>
        <p:spPr>
          <a:xfrm>
            <a:off x="18253923" y="4030223"/>
            <a:ext cx="4815626" cy="1440887"/>
          </a:xfrm>
          <a:prstGeom prst="rect">
            <a:avLst/>
          </a:prstGeom>
        </p:spPr>
        <p:txBody>
          <a:bodyPr/>
          <a:lstStyle>
            <a:lvl1pPr marL="0" marR="0" indent="0" algn="just"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8" name="Text Placeholder 4">
            <a:extLst>
              <a:ext uri="{FF2B5EF4-FFF2-40B4-BE49-F238E27FC236}">
                <a16:creationId xmlns:a16="http://schemas.microsoft.com/office/drawing/2014/main" id="{C9E0730C-9A5A-4B67-B27B-54AF438EBD70}"/>
              </a:ext>
            </a:extLst>
          </p:cNvPr>
          <p:cNvSpPr>
            <a:spLocks noGrp="1"/>
          </p:cNvSpPr>
          <p:nvPr>
            <p:ph type="body" sz="quarter" idx="19" hasCustomPrompt="1"/>
          </p:nvPr>
        </p:nvSpPr>
        <p:spPr>
          <a:xfrm>
            <a:off x="18245792" y="8827063"/>
            <a:ext cx="4815626" cy="1440887"/>
          </a:xfrm>
          <a:prstGeom prst="rect">
            <a:avLst/>
          </a:prstGeom>
        </p:spPr>
        <p:txBody>
          <a:bodyPr/>
          <a:lstStyle>
            <a:lvl1pPr marL="0" marR="0" indent="0" algn="just"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9" name="Text Placeholder 4">
            <a:extLst>
              <a:ext uri="{FF2B5EF4-FFF2-40B4-BE49-F238E27FC236}">
                <a16:creationId xmlns:a16="http://schemas.microsoft.com/office/drawing/2014/main" id="{C79A64C3-329B-4AF2-B293-7315E6FA76B8}"/>
              </a:ext>
            </a:extLst>
          </p:cNvPr>
          <p:cNvSpPr>
            <a:spLocks noGrp="1"/>
          </p:cNvSpPr>
          <p:nvPr>
            <p:ph type="body" sz="quarter" idx="20" hasCustomPrompt="1"/>
          </p:nvPr>
        </p:nvSpPr>
        <p:spPr>
          <a:xfrm>
            <a:off x="18245792" y="8490471"/>
            <a:ext cx="3177969" cy="448798"/>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Body Text</a:t>
            </a:r>
          </a:p>
        </p:txBody>
      </p:sp>
      <p:sp>
        <p:nvSpPr>
          <p:cNvPr id="30" name="Text Placeholder 4">
            <a:extLst>
              <a:ext uri="{FF2B5EF4-FFF2-40B4-BE49-F238E27FC236}">
                <a16:creationId xmlns:a16="http://schemas.microsoft.com/office/drawing/2014/main" id="{6A8C8D96-F0A2-4662-8859-9B01AC0C6B8A}"/>
              </a:ext>
            </a:extLst>
          </p:cNvPr>
          <p:cNvSpPr>
            <a:spLocks noGrp="1"/>
          </p:cNvSpPr>
          <p:nvPr>
            <p:ph type="body" sz="quarter" idx="21" hasCustomPrompt="1"/>
          </p:nvPr>
        </p:nvSpPr>
        <p:spPr>
          <a:xfrm>
            <a:off x="15261915" y="4253107"/>
            <a:ext cx="882897" cy="338554"/>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22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2017</a:t>
            </a:r>
          </a:p>
        </p:txBody>
      </p:sp>
      <p:sp>
        <p:nvSpPr>
          <p:cNvPr id="31" name="Text Placeholder 4">
            <a:extLst>
              <a:ext uri="{FF2B5EF4-FFF2-40B4-BE49-F238E27FC236}">
                <a16:creationId xmlns:a16="http://schemas.microsoft.com/office/drawing/2014/main" id="{087B6CD5-8231-46C5-912C-0C322B9DD33D}"/>
              </a:ext>
            </a:extLst>
          </p:cNvPr>
          <p:cNvSpPr>
            <a:spLocks noGrp="1"/>
          </p:cNvSpPr>
          <p:nvPr>
            <p:ph type="body" sz="quarter" idx="22" hasCustomPrompt="1"/>
          </p:nvPr>
        </p:nvSpPr>
        <p:spPr>
          <a:xfrm>
            <a:off x="15261915" y="9020735"/>
            <a:ext cx="882897" cy="338554"/>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22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2018</a:t>
            </a:r>
          </a:p>
        </p:txBody>
      </p:sp>
      <p:sp>
        <p:nvSpPr>
          <p:cNvPr id="21" name="Slide Number"/>
          <p:cNvSpPr txBox="1">
            <a:spLocks noGrp="1"/>
          </p:cNvSpPr>
          <p:nvPr>
            <p:ph type="sldNum" sz="quarter" idx="2"/>
          </p:nvPr>
        </p:nvSpPr>
        <p:spPr>
          <a:xfrm>
            <a:off x="22295685" y="12702579"/>
            <a:ext cx="642976"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3744150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Main Slide">
    <p:spTree>
      <p:nvGrpSpPr>
        <p:cNvPr id="1" name=""/>
        <p:cNvGrpSpPr/>
        <p:nvPr/>
      </p:nvGrpSpPr>
      <p:grpSpPr>
        <a:xfrm>
          <a:off x="0" y="0"/>
          <a:ext cx="0" cy="0"/>
          <a:chOff x="0" y="0"/>
          <a:chExt cx="0" cy="0"/>
        </a:xfrm>
      </p:grpSpPr>
      <p:sp>
        <p:nvSpPr>
          <p:cNvPr id="12" name="Line"/>
          <p:cNvSpPr/>
          <p:nvPr userDrawn="1"/>
        </p:nvSpPr>
        <p:spPr>
          <a:xfrm flipV="1">
            <a:off x="1526316" y="-1"/>
            <a:ext cx="0" cy="511176"/>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Shape"/>
          <p:cNvSpPr/>
          <p:nvPr userDrawn="1"/>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userDrawn="1"/>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Line">
            <a:extLst>
              <a:ext uri="{FF2B5EF4-FFF2-40B4-BE49-F238E27FC236}">
                <a16:creationId xmlns:a16="http://schemas.microsoft.com/office/drawing/2014/main" id="{C253634C-FD72-409F-8FB1-3CA8309BB1CC}"/>
              </a:ext>
            </a:extLst>
          </p:cNvPr>
          <p:cNvSpPr/>
          <p:nvPr userDrawn="1"/>
        </p:nvSpPr>
        <p:spPr>
          <a:xfrm flipV="1">
            <a:off x="17190508" y="0"/>
            <a:ext cx="1" cy="9187839"/>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Circle">
            <a:extLst>
              <a:ext uri="{FF2B5EF4-FFF2-40B4-BE49-F238E27FC236}">
                <a16:creationId xmlns:a16="http://schemas.microsoft.com/office/drawing/2014/main" id="{E126A2DB-882D-464E-9E23-AB11F59F276F}"/>
              </a:ext>
            </a:extLst>
          </p:cNvPr>
          <p:cNvSpPr/>
          <p:nvPr userDrawn="1"/>
        </p:nvSpPr>
        <p:spPr>
          <a:xfrm>
            <a:off x="17095257" y="4369411"/>
            <a:ext cx="190501" cy="190501"/>
          </a:xfrm>
          <a:prstGeom prst="ellipse">
            <a:avLst/>
          </a:prstGeom>
          <a:solidFill>
            <a:srgbClr val="5BBFB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 name="Circle">
            <a:extLst>
              <a:ext uri="{FF2B5EF4-FFF2-40B4-BE49-F238E27FC236}">
                <a16:creationId xmlns:a16="http://schemas.microsoft.com/office/drawing/2014/main" id="{606CF222-60FC-4938-8C32-C029D481AF82}"/>
              </a:ext>
            </a:extLst>
          </p:cNvPr>
          <p:cNvSpPr/>
          <p:nvPr userDrawn="1"/>
        </p:nvSpPr>
        <p:spPr>
          <a:xfrm>
            <a:off x="17095257" y="9156088"/>
            <a:ext cx="190501" cy="190501"/>
          </a:xfrm>
          <a:prstGeom prst="ellipse">
            <a:avLst/>
          </a:prstGeom>
          <a:solidFill>
            <a:srgbClr val="5BBFB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 name="Text Placeholder 4">
            <a:extLst>
              <a:ext uri="{FF2B5EF4-FFF2-40B4-BE49-F238E27FC236}">
                <a16:creationId xmlns:a16="http://schemas.microsoft.com/office/drawing/2014/main" id="{99A051DF-17CE-4628-95D8-AA45DFCB61E7}"/>
              </a:ext>
            </a:extLst>
          </p:cNvPr>
          <p:cNvSpPr>
            <a:spLocks noGrp="1"/>
          </p:cNvSpPr>
          <p:nvPr>
            <p:ph type="body" sz="quarter" idx="12" hasCustomPrompt="1"/>
          </p:nvPr>
        </p:nvSpPr>
        <p:spPr>
          <a:xfrm>
            <a:off x="1457532" y="4339398"/>
            <a:ext cx="6562518" cy="2344803"/>
          </a:xfrm>
          <a:prstGeom prst="rect">
            <a:avLst/>
          </a:prstGeom>
        </p:spPr>
        <p:txBody>
          <a:bodyPr/>
          <a:lstStyle>
            <a:lvl1pPr marL="0" indent="0">
              <a:buNone/>
              <a:defRPr kumimoji="0" lang="en-US" sz="70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24" name="Text Placeholder 4">
            <a:extLst>
              <a:ext uri="{FF2B5EF4-FFF2-40B4-BE49-F238E27FC236}">
                <a16:creationId xmlns:a16="http://schemas.microsoft.com/office/drawing/2014/main" id="{B5AAD639-0A8D-478C-9350-E209181033ED}"/>
              </a:ext>
            </a:extLst>
          </p:cNvPr>
          <p:cNvSpPr>
            <a:spLocks noGrp="1"/>
          </p:cNvSpPr>
          <p:nvPr>
            <p:ph type="body" sz="quarter" idx="13" hasCustomPrompt="1"/>
          </p:nvPr>
        </p:nvSpPr>
        <p:spPr>
          <a:xfrm>
            <a:off x="1457532" y="7734897"/>
            <a:ext cx="7134034" cy="1677196"/>
          </a:xfrm>
          <a:prstGeom prst="rect">
            <a:avLst/>
          </a:prstGeom>
        </p:spPr>
        <p:txBody>
          <a:bodyPr/>
          <a:lstStyle>
            <a:lvl1pPr marL="0" marR="0" indent="0" algn="just"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5" name="Text Placeholder 4">
            <a:extLst>
              <a:ext uri="{FF2B5EF4-FFF2-40B4-BE49-F238E27FC236}">
                <a16:creationId xmlns:a16="http://schemas.microsoft.com/office/drawing/2014/main" id="{16D95C6A-BEAE-4501-8DE9-22FE57C4249F}"/>
              </a:ext>
            </a:extLst>
          </p:cNvPr>
          <p:cNvSpPr>
            <a:spLocks noGrp="1"/>
          </p:cNvSpPr>
          <p:nvPr>
            <p:ph type="body" sz="quarter" idx="17" hasCustomPrompt="1"/>
          </p:nvPr>
        </p:nvSpPr>
        <p:spPr>
          <a:xfrm>
            <a:off x="5269479" y="5432935"/>
            <a:ext cx="1714352" cy="1172402"/>
          </a:xfrm>
          <a:prstGeom prst="rect">
            <a:avLst/>
          </a:prstGeom>
        </p:spPr>
        <p:txBody>
          <a:bodyPr/>
          <a:lstStyle>
            <a:lvl1pPr marL="0" indent="0">
              <a:buNone/>
              <a:defRPr kumimoji="0" lang="en-US" sz="7000" b="0" i="0" u="none" strike="noStrike" cap="none" spc="0" normalizeH="0" baseline="0">
                <a:ln>
                  <a:noFill/>
                </a:ln>
                <a:solidFill>
                  <a:srgbClr val="5BBFBD"/>
                </a:solidFill>
                <a:effectLst/>
                <a:uFillTx/>
                <a:latin typeface="nunito"/>
                <a:ea typeface="nunito"/>
                <a:cs typeface="nunito"/>
                <a:sym typeface="Helvetica Neue"/>
              </a:defRPr>
            </a:lvl1pPr>
          </a:lstStyle>
          <a:p>
            <a:pPr lvl="0"/>
            <a:r>
              <a:rPr lang="en-US" dirty="0"/>
              <a:t>01</a:t>
            </a:r>
          </a:p>
        </p:txBody>
      </p:sp>
      <p:sp>
        <p:nvSpPr>
          <p:cNvPr id="26" name="Text Placeholder 4">
            <a:extLst>
              <a:ext uri="{FF2B5EF4-FFF2-40B4-BE49-F238E27FC236}">
                <a16:creationId xmlns:a16="http://schemas.microsoft.com/office/drawing/2014/main" id="{1D519916-195C-4139-B0D8-47EB4484EAC1}"/>
              </a:ext>
            </a:extLst>
          </p:cNvPr>
          <p:cNvSpPr>
            <a:spLocks noGrp="1"/>
          </p:cNvSpPr>
          <p:nvPr>
            <p:ph type="body" sz="quarter" idx="16" hasCustomPrompt="1"/>
          </p:nvPr>
        </p:nvSpPr>
        <p:spPr>
          <a:xfrm>
            <a:off x="18253923" y="3683612"/>
            <a:ext cx="3177969" cy="448798"/>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Body Text</a:t>
            </a:r>
          </a:p>
        </p:txBody>
      </p:sp>
      <p:sp>
        <p:nvSpPr>
          <p:cNvPr id="27" name="Text Placeholder 4">
            <a:extLst>
              <a:ext uri="{FF2B5EF4-FFF2-40B4-BE49-F238E27FC236}">
                <a16:creationId xmlns:a16="http://schemas.microsoft.com/office/drawing/2014/main" id="{E6E4244E-EE79-4AD2-AB96-4E5E10303545}"/>
              </a:ext>
            </a:extLst>
          </p:cNvPr>
          <p:cNvSpPr>
            <a:spLocks noGrp="1"/>
          </p:cNvSpPr>
          <p:nvPr>
            <p:ph type="body" sz="quarter" idx="18" hasCustomPrompt="1"/>
          </p:nvPr>
        </p:nvSpPr>
        <p:spPr>
          <a:xfrm>
            <a:off x="18253923" y="4030223"/>
            <a:ext cx="4672542" cy="1440887"/>
          </a:xfrm>
          <a:prstGeom prst="rect">
            <a:avLst/>
          </a:prstGeom>
        </p:spPr>
        <p:txBody>
          <a:bodyPr/>
          <a:lstStyle>
            <a:lvl1pPr marL="0" marR="0" indent="0" algn="just"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8" name="Text Placeholder 4">
            <a:extLst>
              <a:ext uri="{FF2B5EF4-FFF2-40B4-BE49-F238E27FC236}">
                <a16:creationId xmlns:a16="http://schemas.microsoft.com/office/drawing/2014/main" id="{435575C4-2E83-48E9-A0B6-3A195D8720AD}"/>
              </a:ext>
            </a:extLst>
          </p:cNvPr>
          <p:cNvSpPr>
            <a:spLocks noGrp="1"/>
          </p:cNvSpPr>
          <p:nvPr>
            <p:ph type="body" sz="quarter" idx="19" hasCustomPrompt="1"/>
          </p:nvPr>
        </p:nvSpPr>
        <p:spPr>
          <a:xfrm>
            <a:off x="18253923" y="8467698"/>
            <a:ext cx="3177969" cy="448798"/>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Body Text</a:t>
            </a:r>
          </a:p>
        </p:txBody>
      </p:sp>
      <p:sp>
        <p:nvSpPr>
          <p:cNvPr id="29" name="Text Placeholder 4">
            <a:extLst>
              <a:ext uri="{FF2B5EF4-FFF2-40B4-BE49-F238E27FC236}">
                <a16:creationId xmlns:a16="http://schemas.microsoft.com/office/drawing/2014/main" id="{2924A0E1-9953-4D69-AD3F-9EADD94ADC49}"/>
              </a:ext>
            </a:extLst>
          </p:cNvPr>
          <p:cNvSpPr>
            <a:spLocks noGrp="1"/>
          </p:cNvSpPr>
          <p:nvPr>
            <p:ph type="body" sz="quarter" idx="20" hasCustomPrompt="1"/>
          </p:nvPr>
        </p:nvSpPr>
        <p:spPr>
          <a:xfrm>
            <a:off x="18253923" y="8814309"/>
            <a:ext cx="4672542" cy="1440887"/>
          </a:xfrm>
          <a:prstGeom prst="rect">
            <a:avLst/>
          </a:prstGeom>
        </p:spPr>
        <p:txBody>
          <a:bodyPr/>
          <a:lstStyle>
            <a:lvl1pPr marL="0" marR="0" indent="0" algn="just"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30" name="Text Placeholder 4">
            <a:extLst>
              <a:ext uri="{FF2B5EF4-FFF2-40B4-BE49-F238E27FC236}">
                <a16:creationId xmlns:a16="http://schemas.microsoft.com/office/drawing/2014/main" id="{D6958F8D-3B03-4430-AD8D-10D99AF3B8C8}"/>
              </a:ext>
            </a:extLst>
          </p:cNvPr>
          <p:cNvSpPr>
            <a:spLocks noGrp="1"/>
          </p:cNvSpPr>
          <p:nvPr>
            <p:ph type="body" sz="quarter" idx="21" hasCustomPrompt="1"/>
          </p:nvPr>
        </p:nvSpPr>
        <p:spPr>
          <a:xfrm>
            <a:off x="15261915" y="4253107"/>
            <a:ext cx="882897" cy="338554"/>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22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2019</a:t>
            </a:r>
          </a:p>
        </p:txBody>
      </p:sp>
      <p:sp>
        <p:nvSpPr>
          <p:cNvPr id="31" name="Text Placeholder 4">
            <a:extLst>
              <a:ext uri="{FF2B5EF4-FFF2-40B4-BE49-F238E27FC236}">
                <a16:creationId xmlns:a16="http://schemas.microsoft.com/office/drawing/2014/main" id="{EFBC240D-0B1F-42F3-9992-748E7ADF6F15}"/>
              </a:ext>
            </a:extLst>
          </p:cNvPr>
          <p:cNvSpPr>
            <a:spLocks noGrp="1"/>
          </p:cNvSpPr>
          <p:nvPr>
            <p:ph type="body" sz="quarter" idx="22" hasCustomPrompt="1"/>
          </p:nvPr>
        </p:nvSpPr>
        <p:spPr>
          <a:xfrm>
            <a:off x="15261915" y="9020735"/>
            <a:ext cx="882897" cy="338554"/>
          </a:xfrm>
          <a:prstGeom prst="rect">
            <a:avLst/>
          </a:prstGeom>
        </p:spPr>
        <p:txBody>
          <a:bodyPr/>
          <a:lstStyle>
            <a:lvl1pPr marL="0" marR="0" indent="0" algn="r" defTabSz="825500" rtl="0" fontAlgn="auto" latinLnBrk="0" hangingPunct="0">
              <a:lnSpc>
                <a:spcPct val="100000"/>
              </a:lnSpc>
              <a:spcBef>
                <a:spcPts val="0"/>
              </a:spcBef>
              <a:spcAft>
                <a:spcPts val="0"/>
              </a:spcAft>
              <a:buClrTx/>
              <a:buSzTx/>
              <a:buFontTx/>
              <a:buNone/>
              <a:tabLst/>
              <a:defRPr kumimoji="0" lang="en-US" sz="22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2020</a:t>
            </a:r>
          </a:p>
        </p:txBody>
      </p:sp>
      <p:sp>
        <p:nvSpPr>
          <p:cNvPr id="21" name="Slide Number"/>
          <p:cNvSpPr txBox="1">
            <a:spLocks noGrp="1"/>
          </p:cNvSpPr>
          <p:nvPr>
            <p:ph type="sldNum" sz="quarter" idx="2"/>
          </p:nvPr>
        </p:nvSpPr>
        <p:spPr>
          <a:xfrm>
            <a:off x="22295685" y="12702579"/>
            <a:ext cx="642976"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1585371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5_Main Slide">
    <p:bg>
      <p:bgPr>
        <a:solidFill>
          <a:schemeClr val="bg1"/>
        </a:solidFill>
        <a:effectLst/>
      </p:bgPr>
    </p:bg>
    <p:spTree>
      <p:nvGrpSpPr>
        <p:cNvPr id="1" name=""/>
        <p:cNvGrpSpPr/>
        <p:nvPr/>
      </p:nvGrpSpPr>
      <p:grpSpPr>
        <a:xfrm>
          <a:off x="0" y="0"/>
          <a:ext cx="0" cy="0"/>
          <a:chOff x="0" y="0"/>
          <a:chExt cx="0" cy="0"/>
        </a:xfrm>
      </p:grpSpPr>
      <p:sp>
        <p:nvSpPr>
          <p:cNvPr id="13" name="Shape"/>
          <p:cNvSpPr/>
          <p:nvPr userDrawn="1"/>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userDrawn="1"/>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9" name="Picture Placeholder 28">
            <a:extLst>
              <a:ext uri="{FF2B5EF4-FFF2-40B4-BE49-F238E27FC236}">
                <a16:creationId xmlns:a16="http://schemas.microsoft.com/office/drawing/2014/main" id="{B9739B68-4D08-4289-9C9B-D6770C38185F}"/>
              </a:ext>
            </a:extLst>
          </p:cNvPr>
          <p:cNvSpPr>
            <a:spLocks noGrp="1"/>
          </p:cNvSpPr>
          <p:nvPr>
            <p:ph type="pic" sz="quarter" idx="11" hasCustomPrompt="1"/>
          </p:nvPr>
        </p:nvSpPr>
        <p:spPr>
          <a:xfrm>
            <a:off x="0" y="0"/>
            <a:ext cx="24384000" cy="7407738"/>
          </a:xfrm>
          <a:custGeom>
            <a:avLst/>
            <a:gdLst>
              <a:gd name="connsiteX0" fmla="*/ 0 w 24384001"/>
              <a:gd name="connsiteY0" fmla="*/ 0 h 7661738"/>
              <a:gd name="connsiteX1" fmla="*/ 24384001 w 24384001"/>
              <a:gd name="connsiteY1" fmla="*/ 0 h 7661738"/>
              <a:gd name="connsiteX2" fmla="*/ 24384001 w 24384001"/>
              <a:gd name="connsiteY2" fmla="*/ 7661738 h 7661738"/>
              <a:gd name="connsiteX3" fmla="*/ 0 w 24384001"/>
              <a:gd name="connsiteY3" fmla="*/ 7661738 h 7661738"/>
            </a:gdLst>
            <a:ahLst/>
            <a:cxnLst>
              <a:cxn ang="0">
                <a:pos x="connsiteX0" y="connsiteY0"/>
              </a:cxn>
              <a:cxn ang="0">
                <a:pos x="connsiteX1" y="connsiteY1"/>
              </a:cxn>
              <a:cxn ang="0">
                <a:pos x="connsiteX2" y="connsiteY2"/>
              </a:cxn>
              <a:cxn ang="0">
                <a:pos x="connsiteX3" y="connsiteY3"/>
              </a:cxn>
            </a:cxnLst>
            <a:rect l="l" t="t" r="r" b="b"/>
            <a:pathLst>
              <a:path w="24384001" h="7661738">
                <a:moveTo>
                  <a:pt x="0" y="0"/>
                </a:moveTo>
                <a:lnTo>
                  <a:pt x="24384001" y="0"/>
                </a:lnTo>
                <a:lnTo>
                  <a:pt x="24384001" y="7661738"/>
                </a:lnTo>
                <a:lnTo>
                  <a:pt x="0" y="7661738"/>
                </a:lnTo>
                <a:close/>
              </a:path>
            </a:pathLst>
          </a:custGeom>
          <a:solidFill>
            <a:srgbClr val="BABEC7"/>
          </a:solidFill>
          <a:ln w="12700">
            <a:miter lim="400000"/>
          </a:ln>
          <a:extLst>
            <a:ext uri="{C572A759-6A51-4108-AA02-DFA0A04FC94B}">
              <ma14:wrappingTextBoxFlag xmlns:ma14="http://schemas.microsoft.com/office/mac/drawingml/2011/main" xmlns="" val="1"/>
            </a:ext>
          </a:extLst>
        </p:spPr>
        <p:txBody>
          <a:bodyPr wrap="square" anchor="ctr">
            <a:noAutofit/>
          </a:bodyPr>
          <a:lstStyle>
            <a:lvl1pPr marL="0" indent="0" algn="ctr">
              <a:buNone/>
              <a:defRPr sz="2000" b="1" baseline="0">
                <a:solidFill>
                  <a:schemeClr val="bg1"/>
                </a:solidFill>
              </a:defRPr>
            </a:lvl1pPr>
          </a:lstStyle>
          <a:p>
            <a:r>
              <a:rPr lang="en-US"/>
              <a:t>IMAGE REPLACE</a:t>
            </a:r>
          </a:p>
        </p:txBody>
      </p:sp>
      <p:sp>
        <p:nvSpPr>
          <p:cNvPr id="7" name="Slide Number"/>
          <p:cNvSpPr txBox="1">
            <a:spLocks noGrp="1"/>
          </p:cNvSpPr>
          <p:nvPr>
            <p:ph type="sldNum" sz="quarter" idx="2"/>
          </p:nvPr>
        </p:nvSpPr>
        <p:spPr>
          <a:xfrm>
            <a:off x="22295685" y="12702579"/>
            <a:ext cx="642976"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40807956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Main Slide">
    <p:spTree>
      <p:nvGrpSpPr>
        <p:cNvPr id="1" name=""/>
        <p:cNvGrpSpPr/>
        <p:nvPr/>
      </p:nvGrpSpPr>
      <p:grpSpPr>
        <a:xfrm>
          <a:off x="0" y="0"/>
          <a:ext cx="0" cy="0"/>
          <a:chOff x="0" y="0"/>
          <a:chExt cx="0" cy="0"/>
        </a:xfrm>
      </p:grpSpPr>
      <p:sp>
        <p:nvSpPr>
          <p:cNvPr id="11" name="BeMind"/>
          <p:cNvSpPr txBox="1"/>
          <p:nvPr userDrawn="1"/>
        </p:nvSpPr>
        <p:spPr>
          <a:xfrm>
            <a:off x="1519965" y="656100"/>
            <a:ext cx="965994"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200" b="0">
                <a:solidFill>
                  <a:srgbClr val="2C2E3C"/>
                </a:solidFill>
                <a:latin typeface="Quicksand Bold"/>
                <a:ea typeface="Quicksand Bold"/>
                <a:cs typeface="Quicksand Bold"/>
                <a:sym typeface="Quicksand Bold"/>
              </a:defRPr>
            </a:lvl1pPr>
          </a:lstStyle>
          <a:p>
            <a:r>
              <a:rPr dirty="0">
                <a:latin typeface="nunito"/>
                <a:ea typeface="nunito"/>
                <a:cs typeface="nunito"/>
              </a:rPr>
              <a:t>BeMind</a:t>
            </a:r>
          </a:p>
        </p:txBody>
      </p:sp>
      <p:sp>
        <p:nvSpPr>
          <p:cNvPr id="12" name="Line"/>
          <p:cNvSpPr/>
          <p:nvPr userDrawn="1"/>
        </p:nvSpPr>
        <p:spPr>
          <a:xfrm flipV="1">
            <a:off x="1526316" y="-1"/>
            <a:ext cx="0" cy="511176"/>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Shape"/>
          <p:cNvSpPr/>
          <p:nvPr userDrawn="1"/>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userDrawn="1"/>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9" name="Picture Placeholder 28">
            <a:extLst>
              <a:ext uri="{FF2B5EF4-FFF2-40B4-BE49-F238E27FC236}">
                <a16:creationId xmlns:a16="http://schemas.microsoft.com/office/drawing/2014/main" id="{B9739B68-4D08-4289-9C9B-D6770C38185F}"/>
              </a:ext>
            </a:extLst>
          </p:cNvPr>
          <p:cNvSpPr>
            <a:spLocks noGrp="1"/>
          </p:cNvSpPr>
          <p:nvPr>
            <p:ph type="pic" sz="quarter" idx="11" hasCustomPrompt="1"/>
          </p:nvPr>
        </p:nvSpPr>
        <p:spPr>
          <a:xfrm>
            <a:off x="-1" y="0"/>
            <a:ext cx="24384001" cy="7661738"/>
          </a:xfrm>
          <a:custGeom>
            <a:avLst/>
            <a:gdLst>
              <a:gd name="connsiteX0" fmla="*/ 0 w 24384001"/>
              <a:gd name="connsiteY0" fmla="*/ 0 h 7661738"/>
              <a:gd name="connsiteX1" fmla="*/ 24384001 w 24384001"/>
              <a:gd name="connsiteY1" fmla="*/ 0 h 7661738"/>
              <a:gd name="connsiteX2" fmla="*/ 24384001 w 24384001"/>
              <a:gd name="connsiteY2" fmla="*/ 7661738 h 7661738"/>
              <a:gd name="connsiteX3" fmla="*/ 0 w 24384001"/>
              <a:gd name="connsiteY3" fmla="*/ 7661738 h 7661738"/>
            </a:gdLst>
            <a:ahLst/>
            <a:cxnLst>
              <a:cxn ang="0">
                <a:pos x="connsiteX0" y="connsiteY0"/>
              </a:cxn>
              <a:cxn ang="0">
                <a:pos x="connsiteX1" y="connsiteY1"/>
              </a:cxn>
              <a:cxn ang="0">
                <a:pos x="connsiteX2" y="connsiteY2"/>
              </a:cxn>
              <a:cxn ang="0">
                <a:pos x="connsiteX3" y="connsiteY3"/>
              </a:cxn>
            </a:cxnLst>
            <a:rect l="l" t="t" r="r" b="b"/>
            <a:pathLst>
              <a:path w="24384001" h="7661738">
                <a:moveTo>
                  <a:pt x="0" y="0"/>
                </a:moveTo>
                <a:lnTo>
                  <a:pt x="24384001" y="0"/>
                </a:lnTo>
                <a:lnTo>
                  <a:pt x="24384001" y="7661738"/>
                </a:lnTo>
                <a:lnTo>
                  <a:pt x="0" y="7661738"/>
                </a:lnTo>
                <a:close/>
              </a:path>
            </a:pathLst>
          </a:custGeom>
          <a:solidFill>
            <a:srgbClr val="BABEC7"/>
          </a:solidFill>
          <a:ln w="12700">
            <a:miter lim="400000"/>
          </a:ln>
          <a:extLst>
            <a:ext uri="{C572A759-6A51-4108-AA02-DFA0A04FC94B}">
              <ma14:wrappingTextBoxFlag xmlns:ma14="http://schemas.microsoft.com/office/mac/drawingml/2011/main" xmlns="" val="1"/>
            </a:ext>
          </a:extLst>
        </p:spPr>
        <p:txBody>
          <a:bodyPr wrap="square" anchor="ctr">
            <a:noAutofit/>
          </a:bodyPr>
          <a:lstStyle>
            <a:lvl1pPr marL="0" indent="0" algn="ctr">
              <a:buNone/>
              <a:defRPr sz="2000" b="1" baseline="0">
                <a:solidFill>
                  <a:schemeClr val="bg1"/>
                </a:solidFill>
              </a:defRPr>
            </a:lvl1pPr>
          </a:lstStyle>
          <a:p>
            <a:r>
              <a:rPr lang="en-US"/>
              <a:t>IMAGE REPLACE</a:t>
            </a:r>
          </a:p>
        </p:txBody>
      </p:sp>
      <p:sp>
        <p:nvSpPr>
          <p:cNvPr id="25" name="Transparency shape">
            <a:extLst>
              <a:ext uri="{FF2B5EF4-FFF2-40B4-BE49-F238E27FC236}">
                <a16:creationId xmlns:a16="http://schemas.microsoft.com/office/drawing/2014/main" id="{357F0168-3C69-44E6-96D9-91907368F58C}"/>
              </a:ext>
            </a:extLst>
          </p:cNvPr>
          <p:cNvSpPr>
            <a:spLocks noGrp="1"/>
          </p:cNvSpPr>
          <p:nvPr>
            <p:ph type="body" sz="quarter" idx="25" hasCustomPrompt="1"/>
          </p:nvPr>
        </p:nvSpPr>
        <p:spPr>
          <a:xfrm>
            <a:off x="0" y="1"/>
            <a:ext cx="24384000" cy="7661738"/>
          </a:xfrm>
          <a:prstGeom prst="rect">
            <a:avLst/>
          </a:prstGeom>
          <a:solidFill>
            <a:srgbClr val="1C1F25">
              <a:alpha val="85000"/>
            </a:srgbClr>
          </a:solidFill>
        </p:spPr>
        <p:txBody>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noFill/>
                <a:effectLst/>
                <a:uFillTx/>
                <a:latin typeface="PT Sans"/>
                <a:ea typeface="PT Sans"/>
                <a:cs typeface="PT Sans"/>
                <a:sym typeface="Helvetica Neue"/>
              </a:defRPr>
            </a:lvl1pPr>
          </a:lstStyle>
          <a:p>
            <a:pPr lvl="0"/>
            <a:r>
              <a:rPr lang="en-US" dirty="0"/>
              <a:t>Body Text</a:t>
            </a:r>
          </a:p>
        </p:txBody>
      </p:sp>
      <p:sp>
        <p:nvSpPr>
          <p:cNvPr id="10" name="Polygon">
            <a:extLst>
              <a:ext uri="{FF2B5EF4-FFF2-40B4-BE49-F238E27FC236}">
                <a16:creationId xmlns:a16="http://schemas.microsoft.com/office/drawing/2014/main" id="{013E72DA-A3EE-4729-B074-0D3E1E8A6438}"/>
              </a:ext>
            </a:extLst>
          </p:cNvPr>
          <p:cNvSpPr/>
          <p:nvPr userDrawn="1"/>
        </p:nvSpPr>
        <p:spPr>
          <a:xfrm>
            <a:off x="4064173" y="6836237"/>
            <a:ext cx="1429809" cy="1651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6A6E77"/>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7" name="Polygon">
            <a:extLst>
              <a:ext uri="{FF2B5EF4-FFF2-40B4-BE49-F238E27FC236}">
                <a16:creationId xmlns:a16="http://schemas.microsoft.com/office/drawing/2014/main" id="{BE1F6B8A-B759-43B1-B496-526B5250B37E}"/>
              </a:ext>
            </a:extLst>
          </p:cNvPr>
          <p:cNvSpPr/>
          <p:nvPr userDrawn="1"/>
        </p:nvSpPr>
        <p:spPr>
          <a:xfrm>
            <a:off x="11487949" y="6836237"/>
            <a:ext cx="1429809" cy="1651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5BBFB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 name="Polygon">
            <a:extLst>
              <a:ext uri="{FF2B5EF4-FFF2-40B4-BE49-F238E27FC236}">
                <a16:creationId xmlns:a16="http://schemas.microsoft.com/office/drawing/2014/main" id="{BB85074C-B2A6-4E00-8039-8FFD39307F42}"/>
              </a:ext>
            </a:extLst>
          </p:cNvPr>
          <p:cNvSpPr/>
          <p:nvPr userDrawn="1"/>
        </p:nvSpPr>
        <p:spPr>
          <a:xfrm>
            <a:off x="18911727" y="6836237"/>
            <a:ext cx="1429809" cy="1651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6A6E77"/>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 name="BeMind">
            <a:extLst>
              <a:ext uri="{FF2B5EF4-FFF2-40B4-BE49-F238E27FC236}">
                <a16:creationId xmlns:a16="http://schemas.microsoft.com/office/drawing/2014/main" id="{F7AADF81-C107-4FC4-8A90-C5704BD2B920}"/>
              </a:ext>
            </a:extLst>
          </p:cNvPr>
          <p:cNvSpPr txBox="1"/>
          <p:nvPr userDrawn="1"/>
        </p:nvSpPr>
        <p:spPr>
          <a:xfrm>
            <a:off x="1519965" y="656100"/>
            <a:ext cx="1376332"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200" b="0">
                <a:solidFill>
                  <a:srgbClr val="F7F9FF"/>
                </a:solidFill>
                <a:latin typeface="Quicksand Bold"/>
                <a:ea typeface="Quicksand Bold"/>
                <a:cs typeface="Quicksand Bold"/>
                <a:sym typeface="Quicksand Bold"/>
              </a:defRPr>
            </a:lvl1pPr>
          </a:lstStyle>
          <a:p>
            <a:r>
              <a:rPr lang="nl-NL" dirty="0">
                <a:latin typeface="PT Sans"/>
                <a:ea typeface="nunito"/>
                <a:cs typeface="PT Sans"/>
              </a:rPr>
              <a:t>JMango360</a:t>
            </a:r>
          </a:p>
        </p:txBody>
      </p:sp>
      <p:sp>
        <p:nvSpPr>
          <p:cNvPr id="27" name="Line">
            <a:extLst>
              <a:ext uri="{FF2B5EF4-FFF2-40B4-BE49-F238E27FC236}">
                <a16:creationId xmlns:a16="http://schemas.microsoft.com/office/drawing/2014/main" id="{CB9CEB7F-DF9C-4ED3-8FE6-2BEE69D285BA}"/>
              </a:ext>
            </a:extLst>
          </p:cNvPr>
          <p:cNvSpPr/>
          <p:nvPr userDrawn="1"/>
        </p:nvSpPr>
        <p:spPr>
          <a:xfrm flipV="1">
            <a:off x="1526316" y="-1"/>
            <a:ext cx="0" cy="550333"/>
          </a:xfrm>
          <a:prstGeom prst="line">
            <a:avLst/>
          </a:prstGeom>
          <a:ln w="12700">
            <a:solidFill>
              <a:srgbClr val="F7F9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0" name="Text Placeholder 4">
            <a:extLst>
              <a:ext uri="{FF2B5EF4-FFF2-40B4-BE49-F238E27FC236}">
                <a16:creationId xmlns:a16="http://schemas.microsoft.com/office/drawing/2014/main" id="{178E2346-9703-4989-B3A1-4C8B58F74912}"/>
              </a:ext>
            </a:extLst>
          </p:cNvPr>
          <p:cNvSpPr>
            <a:spLocks noGrp="1"/>
          </p:cNvSpPr>
          <p:nvPr>
            <p:ph type="body" sz="quarter" idx="12" hasCustomPrompt="1"/>
          </p:nvPr>
        </p:nvSpPr>
        <p:spPr>
          <a:xfrm>
            <a:off x="3303060" y="9709892"/>
            <a:ext cx="2952033" cy="346902"/>
          </a:xfrm>
          <a:prstGeom prst="rect">
            <a:avLst/>
          </a:prstGeom>
        </p:spPr>
        <p:txBody>
          <a:bodyPr/>
          <a:lstStyle>
            <a:lvl1pPr marL="0" marR="0" indent="0" algn="ctr" defTabSz="825500" rtl="0" fontAlgn="auto" latinLnBrk="0" hangingPunct="0">
              <a:lnSpc>
                <a:spcPct val="100000"/>
              </a:lnSpc>
              <a:spcBef>
                <a:spcPts val="0"/>
              </a:spcBef>
              <a:spcAft>
                <a:spcPts val="0"/>
              </a:spcAft>
              <a:buClrTx/>
              <a:buSzTx/>
              <a:buFontTx/>
              <a:buNone/>
              <a:tabLst/>
              <a:defRPr kumimoji="0" lang="en-US" sz="22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31" name="Text Placeholder 4">
            <a:extLst>
              <a:ext uri="{FF2B5EF4-FFF2-40B4-BE49-F238E27FC236}">
                <a16:creationId xmlns:a16="http://schemas.microsoft.com/office/drawing/2014/main" id="{5D1DF914-F865-4276-B5F0-7B7B46A8FFD1}"/>
              </a:ext>
            </a:extLst>
          </p:cNvPr>
          <p:cNvSpPr>
            <a:spLocks noGrp="1"/>
          </p:cNvSpPr>
          <p:nvPr>
            <p:ph type="body" sz="quarter" idx="13" hasCustomPrompt="1"/>
          </p:nvPr>
        </p:nvSpPr>
        <p:spPr>
          <a:xfrm>
            <a:off x="2461202" y="10050444"/>
            <a:ext cx="4619048" cy="1773488"/>
          </a:xfrm>
          <a:prstGeom prst="rect">
            <a:avLst/>
          </a:prstGeom>
        </p:spPr>
        <p:txBody>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32" name="Text Placeholder 4">
            <a:extLst>
              <a:ext uri="{FF2B5EF4-FFF2-40B4-BE49-F238E27FC236}">
                <a16:creationId xmlns:a16="http://schemas.microsoft.com/office/drawing/2014/main" id="{C5472909-B6A1-49F5-80EC-1E2F8E4218E0}"/>
              </a:ext>
            </a:extLst>
          </p:cNvPr>
          <p:cNvSpPr>
            <a:spLocks noGrp="1"/>
          </p:cNvSpPr>
          <p:nvPr>
            <p:ph type="body" sz="quarter" idx="16" hasCustomPrompt="1"/>
          </p:nvPr>
        </p:nvSpPr>
        <p:spPr>
          <a:xfrm>
            <a:off x="7469915" y="2497484"/>
            <a:ext cx="9458468" cy="2344803"/>
          </a:xfrm>
          <a:prstGeom prst="rect">
            <a:avLst/>
          </a:prstGeom>
        </p:spPr>
        <p:txBody>
          <a:bodyPr/>
          <a:lstStyle>
            <a:lvl1pPr marL="0" marR="0" indent="0" algn="ctr" defTabSz="825500" rtl="0" fontAlgn="auto" latinLnBrk="0" hangingPunct="0">
              <a:lnSpc>
                <a:spcPct val="150000"/>
              </a:lnSpc>
              <a:spcBef>
                <a:spcPts val="0"/>
              </a:spcBef>
              <a:spcAft>
                <a:spcPts val="0"/>
              </a:spcAft>
              <a:buClrTx/>
              <a:buSzTx/>
              <a:buFontTx/>
              <a:buNone/>
              <a:tabLst/>
              <a:defRPr kumimoji="0" lang="en-US" sz="3500" b="0" i="0" u="none" strike="noStrike" cap="none" spc="0" normalizeH="0" baseline="0">
                <a:ln>
                  <a:noFill/>
                </a:ln>
                <a:solidFill>
                  <a:srgbClr val="F7F9FF"/>
                </a:solidFill>
                <a:effectLst/>
                <a:uFillTx/>
                <a:latin typeface="nunito"/>
                <a:ea typeface="nunito"/>
                <a:cs typeface="nunito"/>
                <a:sym typeface="Helvetica Neue"/>
              </a:defRPr>
            </a:lvl1pPr>
          </a:lstStyle>
          <a:p>
            <a:pPr lvl="0"/>
            <a:r>
              <a:rPr lang="en-US" dirty="0"/>
              <a:t>Body Text</a:t>
            </a:r>
          </a:p>
        </p:txBody>
      </p:sp>
      <p:sp>
        <p:nvSpPr>
          <p:cNvPr id="33" name="Text Placeholder 4">
            <a:extLst>
              <a:ext uri="{FF2B5EF4-FFF2-40B4-BE49-F238E27FC236}">
                <a16:creationId xmlns:a16="http://schemas.microsoft.com/office/drawing/2014/main" id="{AC0BB05D-4D32-48A4-B2AB-388CF4FCEFE3}"/>
              </a:ext>
            </a:extLst>
          </p:cNvPr>
          <p:cNvSpPr>
            <a:spLocks noGrp="1"/>
          </p:cNvSpPr>
          <p:nvPr>
            <p:ph type="body" sz="quarter" idx="17" hasCustomPrompt="1"/>
          </p:nvPr>
        </p:nvSpPr>
        <p:spPr>
          <a:xfrm>
            <a:off x="10724334" y="9706770"/>
            <a:ext cx="2952033" cy="346902"/>
          </a:xfrm>
          <a:prstGeom prst="rect">
            <a:avLst/>
          </a:prstGeom>
        </p:spPr>
        <p:txBody>
          <a:bodyPr/>
          <a:lstStyle>
            <a:lvl1pPr marL="0" marR="0" indent="0" algn="ctr" defTabSz="825500" rtl="0" fontAlgn="auto" latinLnBrk="0" hangingPunct="0">
              <a:lnSpc>
                <a:spcPct val="100000"/>
              </a:lnSpc>
              <a:spcBef>
                <a:spcPts val="0"/>
              </a:spcBef>
              <a:spcAft>
                <a:spcPts val="0"/>
              </a:spcAft>
              <a:buClrTx/>
              <a:buSzTx/>
              <a:buFontTx/>
              <a:buNone/>
              <a:tabLst/>
              <a:defRPr kumimoji="0" lang="en-US" sz="22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34" name="Text Placeholder 4">
            <a:extLst>
              <a:ext uri="{FF2B5EF4-FFF2-40B4-BE49-F238E27FC236}">
                <a16:creationId xmlns:a16="http://schemas.microsoft.com/office/drawing/2014/main" id="{6AD92476-3C11-4B35-8CC2-930181DFBF72}"/>
              </a:ext>
            </a:extLst>
          </p:cNvPr>
          <p:cNvSpPr>
            <a:spLocks noGrp="1"/>
          </p:cNvSpPr>
          <p:nvPr>
            <p:ph type="body" sz="quarter" idx="18" hasCustomPrompt="1"/>
          </p:nvPr>
        </p:nvSpPr>
        <p:spPr>
          <a:xfrm>
            <a:off x="9882476" y="10047322"/>
            <a:ext cx="4619048" cy="1773488"/>
          </a:xfrm>
          <a:prstGeom prst="rect">
            <a:avLst/>
          </a:prstGeom>
        </p:spPr>
        <p:txBody>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35" name="Text Placeholder 4">
            <a:extLst>
              <a:ext uri="{FF2B5EF4-FFF2-40B4-BE49-F238E27FC236}">
                <a16:creationId xmlns:a16="http://schemas.microsoft.com/office/drawing/2014/main" id="{6EC0701D-55B4-4B87-B9EA-5A074B40A13F}"/>
              </a:ext>
            </a:extLst>
          </p:cNvPr>
          <p:cNvSpPr>
            <a:spLocks noGrp="1"/>
          </p:cNvSpPr>
          <p:nvPr>
            <p:ph type="body" sz="quarter" idx="19" hasCustomPrompt="1"/>
          </p:nvPr>
        </p:nvSpPr>
        <p:spPr>
          <a:xfrm>
            <a:off x="18145608" y="9703648"/>
            <a:ext cx="2952033" cy="346902"/>
          </a:xfrm>
          <a:prstGeom prst="rect">
            <a:avLst/>
          </a:prstGeom>
        </p:spPr>
        <p:txBody>
          <a:bodyPr/>
          <a:lstStyle>
            <a:lvl1pPr marL="0" marR="0" indent="0" algn="ctr" defTabSz="825500" rtl="0" fontAlgn="auto" latinLnBrk="0" hangingPunct="0">
              <a:lnSpc>
                <a:spcPct val="100000"/>
              </a:lnSpc>
              <a:spcBef>
                <a:spcPts val="0"/>
              </a:spcBef>
              <a:spcAft>
                <a:spcPts val="0"/>
              </a:spcAft>
              <a:buClrTx/>
              <a:buSzTx/>
              <a:buFontTx/>
              <a:buNone/>
              <a:tabLst/>
              <a:defRPr kumimoji="0" lang="en-US" sz="22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36" name="Text Placeholder 4">
            <a:extLst>
              <a:ext uri="{FF2B5EF4-FFF2-40B4-BE49-F238E27FC236}">
                <a16:creationId xmlns:a16="http://schemas.microsoft.com/office/drawing/2014/main" id="{73045DC3-A9B5-4EB4-805D-ADF43DEACA0B}"/>
              </a:ext>
            </a:extLst>
          </p:cNvPr>
          <p:cNvSpPr>
            <a:spLocks noGrp="1"/>
          </p:cNvSpPr>
          <p:nvPr>
            <p:ph type="body" sz="quarter" idx="20" hasCustomPrompt="1"/>
          </p:nvPr>
        </p:nvSpPr>
        <p:spPr>
          <a:xfrm>
            <a:off x="17303750" y="10044200"/>
            <a:ext cx="4619048" cy="1773488"/>
          </a:xfrm>
          <a:prstGeom prst="rect">
            <a:avLst/>
          </a:prstGeom>
        </p:spPr>
        <p:txBody>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37" name="Text Placeholder 4">
            <a:extLst>
              <a:ext uri="{FF2B5EF4-FFF2-40B4-BE49-F238E27FC236}">
                <a16:creationId xmlns:a16="http://schemas.microsoft.com/office/drawing/2014/main" id="{BBDF44C2-C749-47D5-97EC-9CA9B429BD08}"/>
              </a:ext>
            </a:extLst>
          </p:cNvPr>
          <p:cNvSpPr>
            <a:spLocks noGrp="1"/>
          </p:cNvSpPr>
          <p:nvPr>
            <p:ph type="body" sz="quarter" idx="22" hasCustomPrompt="1"/>
          </p:nvPr>
        </p:nvSpPr>
        <p:spPr>
          <a:xfrm>
            <a:off x="11564149" y="7378078"/>
            <a:ext cx="1270001" cy="587637"/>
          </a:xfrm>
          <a:prstGeom prst="rect">
            <a:avLst/>
          </a:prstGeom>
        </p:spPr>
        <p:txBody>
          <a:bodyPr/>
          <a:lstStyle>
            <a:lvl1pPr marL="0" marR="0" indent="0" algn="ctr" defTabSz="825500" rtl="0" fontAlgn="auto" latinLnBrk="0" hangingPunct="0">
              <a:lnSpc>
                <a:spcPct val="100000"/>
              </a:lnSpc>
              <a:spcBef>
                <a:spcPts val="0"/>
              </a:spcBef>
              <a:spcAft>
                <a:spcPts val="0"/>
              </a:spcAft>
              <a:buClrTx/>
              <a:buSzTx/>
              <a:buFontTx/>
              <a:buNone/>
              <a:tabLst/>
              <a:defRPr kumimoji="0" lang="en-US" sz="3000" b="0" i="0" u="none" strike="noStrike" cap="none" spc="0" normalizeH="0" baseline="0">
                <a:ln>
                  <a:noFill/>
                </a:ln>
                <a:solidFill>
                  <a:srgbClr val="F7F9FF"/>
                </a:solidFill>
                <a:effectLst/>
                <a:uFillTx/>
                <a:latin typeface="nunito"/>
                <a:ea typeface="nunito"/>
                <a:cs typeface="nunito"/>
                <a:sym typeface="Quicksand Bold"/>
              </a:defRPr>
            </a:lvl1pPr>
          </a:lstStyle>
          <a:p>
            <a:pPr lvl="0"/>
            <a:r>
              <a:rPr lang="en-US" dirty="0"/>
              <a:t>02</a:t>
            </a:r>
          </a:p>
        </p:txBody>
      </p:sp>
      <p:sp>
        <p:nvSpPr>
          <p:cNvPr id="38" name="Text Placeholder 4">
            <a:extLst>
              <a:ext uri="{FF2B5EF4-FFF2-40B4-BE49-F238E27FC236}">
                <a16:creationId xmlns:a16="http://schemas.microsoft.com/office/drawing/2014/main" id="{834B0F31-A6ED-403F-88C7-5CC4064407D2}"/>
              </a:ext>
            </a:extLst>
          </p:cNvPr>
          <p:cNvSpPr>
            <a:spLocks noGrp="1"/>
          </p:cNvSpPr>
          <p:nvPr>
            <p:ph type="body" sz="quarter" idx="23" hasCustomPrompt="1"/>
          </p:nvPr>
        </p:nvSpPr>
        <p:spPr>
          <a:xfrm>
            <a:off x="18974384" y="7345915"/>
            <a:ext cx="1270001" cy="587637"/>
          </a:xfrm>
          <a:prstGeom prst="rect">
            <a:avLst/>
          </a:prstGeom>
        </p:spPr>
        <p:txBody>
          <a:bodyPr/>
          <a:lstStyle>
            <a:lvl1pPr marL="0" marR="0" indent="0" algn="ctr" defTabSz="825500" rtl="0" fontAlgn="auto" latinLnBrk="0" hangingPunct="0">
              <a:lnSpc>
                <a:spcPct val="100000"/>
              </a:lnSpc>
              <a:spcBef>
                <a:spcPts val="0"/>
              </a:spcBef>
              <a:spcAft>
                <a:spcPts val="0"/>
              </a:spcAft>
              <a:buClrTx/>
              <a:buSzTx/>
              <a:buFontTx/>
              <a:buNone/>
              <a:tabLst/>
              <a:defRPr kumimoji="0" lang="en-US" sz="3000" b="0" i="0" u="none" strike="noStrike" cap="none" spc="0" normalizeH="0" baseline="0">
                <a:ln>
                  <a:noFill/>
                </a:ln>
                <a:solidFill>
                  <a:srgbClr val="F7F9FF"/>
                </a:solidFill>
                <a:effectLst/>
                <a:uFillTx/>
                <a:latin typeface="nunito"/>
                <a:ea typeface="nunito"/>
                <a:cs typeface="nunito"/>
                <a:sym typeface="Quicksand Bold"/>
              </a:defRPr>
            </a:lvl1pPr>
          </a:lstStyle>
          <a:p>
            <a:pPr lvl="0"/>
            <a:r>
              <a:rPr lang="en-US" dirty="0"/>
              <a:t>03</a:t>
            </a:r>
          </a:p>
        </p:txBody>
      </p:sp>
      <p:sp>
        <p:nvSpPr>
          <p:cNvPr id="39" name="Text Placeholder 4">
            <a:extLst>
              <a:ext uri="{FF2B5EF4-FFF2-40B4-BE49-F238E27FC236}">
                <a16:creationId xmlns:a16="http://schemas.microsoft.com/office/drawing/2014/main" id="{E87643F2-2BB4-41C8-A859-E3E152563856}"/>
              </a:ext>
            </a:extLst>
          </p:cNvPr>
          <p:cNvSpPr>
            <a:spLocks noGrp="1"/>
          </p:cNvSpPr>
          <p:nvPr>
            <p:ph type="body" sz="quarter" idx="24" hasCustomPrompt="1"/>
          </p:nvPr>
        </p:nvSpPr>
        <p:spPr>
          <a:xfrm>
            <a:off x="4144075" y="7345915"/>
            <a:ext cx="1270001" cy="587637"/>
          </a:xfrm>
          <a:prstGeom prst="rect">
            <a:avLst/>
          </a:prstGeom>
        </p:spPr>
        <p:txBody>
          <a:bodyPr/>
          <a:lstStyle>
            <a:lvl1pPr marL="0" marR="0" indent="0" algn="ctr" defTabSz="825500" rtl="0" fontAlgn="auto" latinLnBrk="0" hangingPunct="0">
              <a:lnSpc>
                <a:spcPct val="100000"/>
              </a:lnSpc>
              <a:spcBef>
                <a:spcPts val="0"/>
              </a:spcBef>
              <a:spcAft>
                <a:spcPts val="0"/>
              </a:spcAft>
              <a:buClrTx/>
              <a:buSzTx/>
              <a:buFontTx/>
              <a:buNone/>
              <a:tabLst/>
              <a:defRPr kumimoji="0" lang="en-US" sz="3000" b="0" i="0" u="none" strike="noStrike" cap="none" spc="0" normalizeH="0" baseline="0">
                <a:ln>
                  <a:noFill/>
                </a:ln>
                <a:solidFill>
                  <a:srgbClr val="F7F9FF"/>
                </a:solidFill>
                <a:effectLst/>
                <a:uFillTx/>
                <a:latin typeface="nunito"/>
                <a:ea typeface="nunito"/>
                <a:cs typeface="nunito"/>
                <a:sym typeface="Quicksand Bold"/>
              </a:defRPr>
            </a:lvl1pPr>
          </a:lstStyle>
          <a:p>
            <a:pPr lvl="0"/>
            <a:r>
              <a:rPr lang="en-US" dirty="0"/>
              <a:t>01</a:t>
            </a:r>
          </a:p>
        </p:txBody>
      </p:sp>
      <p:sp>
        <p:nvSpPr>
          <p:cNvPr id="28" name="Slide Number"/>
          <p:cNvSpPr txBox="1">
            <a:spLocks noGrp="1"/>
          </p:cNvSpPr>
          <p:nvPr>
            <p:ph type="sldNum" sz="quarter" idx="2"/>
          </p:nvPr>
        </p:nvSpPr>
        <p:spPr>
          <a:xfrm>
            <a:off x="22295685" y="12702579"/>
            <a:ext cx="642976"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17928665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Main Slide">
    <p:spTree>
      <p:nvGrpSpPr>
        <p:cNvPr id="1" name=""/>
        <p:cNvGrpSpPr/>
        <p:nvPr/>
      </p:nvGrpSpPr>
      <p:grpSpPr>
        <a:xfrm>
          <a:off x="0" y="0"/>
          <a:ext cx="0" cy="0"/>
          <a:chOff x="0" y="0"/>
          <a:chExt cx="0" cy="0"/>
        </a:xfrm>
      </p:grpSpPr>
      <p:sp>
        <p:nvSpPr>
          <p:cNvPr id="11" name="BeMind"/>
          <p:cNvSpPr txBox="1"/>
          <p:nvPr userDrawn="1"/>
        </p:nvSpPr>
        <p:spPr>
          <a:xfrm>
            <a:off x="1519965" y="656100"/>
            <a:ext cx="965994"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200" b="0">
                <a:solidFill>
                  <a:srgbClr val="2C2E3C"/>
                </a:solidFill>
                <a:latin typeface="Quicksand Bold"/>
                <a:ea typeface="Quicksand Bold"/>
                <a:cs typeface="Quicksand Bold"/>
                <a:sym typeface="Quicksand Bold"/>
              </a:defRPr>
            </a:lvl1pPr>
          </a:lstStyle>
          <a:p>
            <a:r>
              <a:rPr dirty="0">
                <a:latin typeface="nunito"/>
                <a:ea typeface="nunito"/>
                <a:cs typeface="nunito"/>
              </a:rPr>
              <a:t>BeMind</a:t>
            </a:r>
          </a:p>
        </p:txBody>
      </p:sp>
      <p:sp>
        <p:nvSpPr>
          <p:cNvPr id="12" name="Line"/>
          <p:cNvSpPr/>
          <p:nvPr userDrawn="1"/>
        </p:nvSpPr>
        <p:spPr>
          <a:xfrm flipV="1">
            <a:off x="1526316" y="-1"/>
            <a:ext cx="0" cy="511176"/>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Shape"/>
          <p:cNvSpPr/>
          <p:nvPr userDrawn="1"/>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userDrawn="1"/>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 name="Rectangle">
            <a:extLst>
              <a:ext uri="{FF2B5EF4-FFF2-40B4-BE49-F238E27FC236}">
                <a16:creationId xmlns:a16="http://schemas.microsoft.com/office/drawing/2014/main" id="{F1E019BA-5FC4-46DF-AE12-54D1CB7FDF3F}"/>
              </a:ext>
            </a:extLst>
          </p:cNvPr>
          <p:cNvSpPr/>
          <p:nvPr userDrawn="1"/>
        </p:nvSpPr>
        <p:spPr>
          <a:xfrm>
            <a:off x="0" y="-1"/>
            <a:ext cx="1524000" cy="13716001"/>
          </a:xfrm>
          <a:prstGeom prst="rect">
            <a:avLst/>
          </a:prstGeom>
          <a:solidFill>
            <a:schemeClr val="tx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 name="Image Holder">
            <a:extLst>
              <a:ext uri="{FF2B5EF4-FFF2-40B4-BE49-F238E27FC236}">
                <a16:creationId xmlns:a16="http://schemas.microsoft.com/office/drawing/2014/main" id="{AEFE6273-4C28-4ABF-A662-358D02FAB733}"/>
              </a:ext>
            </a:extLst>
          </p:cNvPr>
          <p:cNvSpPr>
            <a:spLocks noGrp="1"/>
          </p:cNvSpPr>
          <p:nvPr>
            <p:ph type="pic" sz="quarter" idx="11" hasCustomPrompt="1"/>
          </p:nvPr>
        </p:nvSpPr>
        <p:spPr>
          <a:xfrm>
            <a:off x="1519965" y="0"/>
            <a:ext cx="9148035" cy="13716000"/>
          </a:xfrm>
          <a:custGeom>
            <a:avLst/>
            <a:gdLst>
              <a:gd name="connsiteX0" fmla="*/ 0 w 9148035"/>
              <a:gd name="connsiteY0" fmla="*/ 0 h 13716000"/>
              <a:gd name="connsiteX1" fmla="*/ 9148035 w 9148035"/>
              <a:gd name="connsiteY1" fmla="*/ 0 h 13716000"/>
              <a:gd name="connsiteX2" fmla="*/ 9148035 w 9148035"/>
              <a:gd name="connsiteY2" fmla="*/ 13716000 h 13716000"/>
              <a:gd name="connsiteX3" fmla="*/ 0 w 9148035"/>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9148035" h="13716000">
                <a:moveTo>
                  <a:pt x="0" y="0"/>
                </a:moveTo>
                <a:lnTo>
                  <a:pt x="9148035" y="0"/>
                </a:lnTo>
                <a:lnTo>
                  <a:pt x="9148035" y="13716000"/>
                </a:lnTo>
                <a:lnTo>
                  <a:pt x="0" y="13716000"/>
                </a:lnTo>
                <a:close/>
              </a:path>
            </a:pathLst>
          </a:custGeom>
          <a:solidFill>
            <a:srgbClr val="BABEC7"/>
          </a:solidFill>
          <a:ln w="12700">
            <a:miter lim="400000"/>
          </a:ln>
          <a:extLst>
            <a:ext uri="{C572A759-6A51-4108-AA02-DFA0A04FC94B}">
              <ma14:wrappingTextBoxFlag xmlns:ma14="http://schemas.microsoft.com/office/mac/drawingml/2011/main" xmlns="" val="1"/>
            </a:ext>
          </a:extLst>
        </p:spPr>
        <p:txBody>
          <a:bodyPr wrap="square" anchor="ctr">
            <a:noAutofit/>
          </a:bodyPr>
          <a:lstStyle>
            <a:lvl1pPr marL="0" indent="0" algn="ctr">
              <a:buNone/>
              <a:defRPr sz="2000" b="1" baseline="0">
                <a:solidFill>
                  <a:schemeClr val="bg1"/>
                </a:solidFill>
              </a:defRPr>
            </a:lvl1pPr>
          </a:lstStyle>
          <a:p>
            <a:r>
              <a:rPr lang="en-US"/>
              <a:t>IMAGE REPLACE</a:t>
            </a:r>
          </a:p>
        </p:txBody>
      </p:sp>
      <p:sp>
        <p:nvSpPr>
          <p:cNvPr id="10" name="Slide Number"/>
          <p:cNvSpPr txBox="1">
            <a:spLocks noGrp="1"/>
          </p:cNvSpPr>
          <p:nvPr>
            <p:ph type="sldNum" sz="quarter" idx="2"/>
          </p:nvPr>
        </p:nvSpPr>
        <p:spPr>
          <a:xfrm>
            <a:off x="22295685" y="12702579"/>
            <a:ext cx="642976"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1156672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7_Main Slide">
    <p:spTree>
      <p:nvGrpSpPr>
        <p:cNvPr id="1" name=""/>
        <p:cNvGrpSpPr/>
        <p:nvPr/>
      </p:nvGrpSpPr>
      <p:grpSpPr>
        <a:xfrm>
          <a:off x="0" y="0"/>
          <a:ext cx="0" cy="0"/>
          <a:chOff x="0" y="0"/>
          <a:chExt cx="0" cy="0"/>
        </a:xfrm>
      </p:grpSpPr>
      <p:sp>
        <p:nvSpPr>
          <p:cNvPr id="11" name="BeMind"/>
          <p:cNvSpPr txBox="1"/>
          <p:nvPr userDrawn="1"/>
        </p:nvSpPr>
        <p:spPr>
          <a:xfrm>
            <a:off x="1519965" y="656100"/>
            <a:ext cx="965994"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200" b="0">
                <a:solidFill>
                  <a:srgbClr val="2C2E3C"/>
                </a:solidFill>
                <a:latin typeface="Quicksand Bold"/>
                <a:ea typeface="Quicksand Bold"/>
                <a:cs typeface="Quicksand Bold"/>
                <a:sym typeface="Quicksand Bold"/>
              </a:defRPr>
            </a:lvl1pPr>
          </a:lstStyle>
          <a:p>
            <a:r>
              <a:rPr dirty="0">
                <a:latin typeface="nunito"/>
                <a:ea typeface="nunito"/>
                <a:cs typeface="nunito"/>
              </a:rPr>
              <a:t>BeMind</a:t>
            </a:r>
          </a:p>
        </p:txBody>
      </p:sp>
      <p:sp>
        <p:nvSpPr>
          <p:cNvPr id="12" name="Line"/>
          <p:cNvSpPr/>
          <p:nvPr userDrawn="1"/>
        </p:nvSpPr>
        <p:spPr>
          <a:xfrm flipV="1">
            <a:off x="1526316" y="-1"/>
            <a:ext cx="0" cy="511176"/>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Shape"/>
          <p:cNvSpPr/>
          <p:nvPr userDrawn="1"/>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userDrawn="1"/>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Rounded Rectangle">
            <a:extLst>
              <a:ext uri="{FF2B5EF4-FFF2-40B4-BE49-F238E27FC236}">
                <a16:creationId xmlns:a16="http://schemas.microsoft.com/office/drawing/2014/main" id="{501E3607-D82B-4856-B868-CB36D611CBFC}"/>
              </a:ext>
            </a:extLst>
          </p:cNvPr>
          <p:cNvSpPr/>
          <p:nvPr userDrawn="1"/>
        </p:nvSpPr>
        <p:spPr>
          <a:xfrm>
            <a:off x="16074815" y="9235479"/>
            <a:ext cx="2913020" cy="1944159"/>
          </a:xfrm>
          <a:prstGeom prst="roundRect">
            <a:avLst>
              <a:gd name="adj" fmla="val 3266"/>
            </a:avLst>
          </a:prstGeom>
          <a:solidFill>
            <a:srgbClr val="C8CBD1">
              <a:alpha val="25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 name="Rectangle">
            <a:extLst>
              <a:ext uri="{FF2B5EF4-FFF2-40B4-BE49-F238E27FC236}">
                <a16:creationId xmlns:a16="http://schemas.microsoft.com/office/drawing/2014/main" id="{F1E019BA-5FC4-46DF-AE12-54D1CB7FDF3F}"/>
              </a:ext>
            </a:extLst>
          </p:cNvPr>
          <p:cNvSpPr/>
          <p:nvPr userDrawn="1"/>
        </p:nvSpPr>
        <p:spPr>
          <a:xfrm>
            <a:off x="0" y="-1"/>
            <a:ext cx="1524000" cy="13716001"/>
          </a:xfrm>
          <a:prstGeom prst="rect">
            <a:avLst/>
          </a:prstGeom>
          <a:solidFill>
            <a:srgbClr val="1C1F2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4" name="Image Holder">
            <a:extLst>
              <a:ext uri="{FF2B5EF4-FFF2-40B4-BE49-F238E27FC236}">
                <a16:creationId xmlns:a16="http://schemas.microsoft.com/office/drawing/2014/main" id="{AEFE6273-4C28-4ABF-A662-358D02FAB733}"/>
              </a:ext>
            </a:extLst>
          </p:cNvPr>
          <p:cNvSpPr>
            <a:spLocks noGrp="1"/>
          </p:cNvSpPr>
          <p:nvPr>
            <p:ph type="pic" sz="quarter" idx="11" hasCustomPrompt="1"/>
          </p:nvPr>
        </p:nvSpPr>
        <p:spPr>
          <a:xfrm>
            <a:off x="1519965" y="0"/>
            <a:ext cx="9148035" cy="13716000"/>
          </a:xfrm>
          <a:custGeom>
            <a:avLst/>
            <a:gdLst>
              <a:gd name="connsiteX0" fmla="*/ 0 w 9148035"/>
              <a:gd name="connsiteY0" fmla="*/ 0 h 13716000"/>
              <a:gd name="connsiteX1" fmla="*/ 9148035 w 9148035"/>
              <a:gd name="connsiteY1" fmla="*/ 0 h 13716000"/>
              <a:gd name="connsiteX2" fmla="*/ 9148035 w 9148035"/>
              <a:gd name="connsiteY2" fmla="*/ 13716000 h 13716000"/>
              <a:gd name="connsiteX3" fmla="*/ 0 w 9148035"/>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9148035" h="13716000">
                <a:moveTo>
                  <a:pt x="0" y="0"/>
                </a:moveTo>
                <a:lnTo>
                  <a:pt x="9148035" y="0"/>
                </a:lnTo>
                <a:lnTo>
                  <a:pt x="9148035" y="13716000"/>
                </a:lnTo>
                <a:lnTo>
                  <a:pt x="0" y="13716000"/>
                </a:lnTo>
                <a:close/>
              </a:path>
            </a:pathLst>
          </a:custGeom>
          <a:solidFill>
            <a:srgbClr val="BABEC7"/>
          </a:solidFill>
          <a:ln w="12700">
            <a:miter lim="400000"/>
          </a:ln>
          <a:extLst>
            <a:ext uri="{C572A759-6A51-4108-AA02-DFA0A04FC94B}">
              <ma14:wrappingTextBoxFlag xmlns:ma14="http://schemas.microsoft.com/office/mac/drawingml/2011/main" xmlns="" val="1"/>
            </a:ext>
          </a:extLst>
        </p:spPr>
        <p:txBody>
          <a:bodyPr wrap="square" anchor="ctr">
            <a:noAutofit/>
          </a:bodyPr>
          <a:lstStyle>
            <a:lvl1pPr marL="0" indent="0" algn="ctr">
              <a:buNone/>
              <a:defRPr sz="2000" b="1" baseline="0">
                <a:solidFill>
                  <a:schemeClr val="bg1"/>
                </a:solidFill>
              </a:defRPr>
            </a:lvl1pPr>
          </a:lstStyle>
          <a:p>
            <a:r>
              <a:rPr lang="en-US"/>
              <a:t>IMAGE REPLACE</a:t>
            </a:r>
          </a:p>
        </p:txBody>
      </p:sp>
      <p:sp>
        <p:nvSpPr>
          <p:cNvPr id="25" name="Text Placeholder 4">
            <a:extLst>
              <a:ext uri="{FF2B5EF4-FFF2-40B4-BE49-F238E27FC236}">
                <a16:creationId xmlns:a16="http://schemas.microsoft.com/office/drawing/2014/main" id="{6FDF76E5-3F3E-489A-B886-A86466F9B284}"/>
              </a:ext>
            </a:extLst>
          </p:cNvPr>
          <p:cNvSpPr>
            <a:spLocks noGrp="1"/>
          </p:cNvSpPr>
          <p:nvPr>
            <p:ph type="body" sz="quarter" idx="19" hasCustomPrompt="1"/>
          </p:nvPr>
        </p:nvSpPr>
        <p:spPr>
          <a:xfrm>
            <a:off x="12143062" y="2437151"/>
            <a:ext cx="6629374" cy="2235200"/>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26" name="Text Placeholder 4">
            <a:extLst>
              <a:ext uri="{FF2B5EF4-FFF2-40B4-BE49-F238E27FC236}">
                <a16:creationId xmlns:a16="http://schemas.microsoft.com/office/drawing/2014/main" id="{ACEF8C23-C21A-45CC-9655-8607EA899259}"/>
              </a:ext>
            </a:extLst>
          </p:cNvPr>
          <p:cNvSpPr>
            <a:spLocks noGrp="1"/>
          </p:cNvSpPr>
          <p:nvPr>
            <p:ph type="body" sz="quarter" idx="20" hasCustomPrompt="1"/>
          </p:nvPr>
        </p:nvSpPr>
        <p:spPr>
          <a:xfrm>
            <a:off x="12143061" y="5912891"/>
            <a:ext cx="10358605" cy="1773488"/>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7" name="Text Placeholder 4">
            <a:extLst>
              <a:ext uri="{FF2B5EF4-FFF2-40B4-BE49-F238E27FC236}">
                <a16:creationId xmlns:a16="http://schemas.microsoft.com/office/drawing/2014/main" id="{BDC14805-6950-4648-B0A3-8D465F42A5F9}"/>
              </a:ext>
            </a:extLst>
          </p:cNvPr>
          <p:cNvSpPr>
            <a:spLocks noGrp="1"/>
          </p:cNvSpPr>
          <p:nvPr>
            <p:ph type="body" sz="quarter" idx="21" hasCustomPrompt="1"/>
          </p:nvPr>
        </p:nvSpPr>
        <p:spPr>
          <a:xfrm>
            <a:off x="12106485" y="10310290"/>
            <a:ext cx="2426638" cy="689252"/>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9" name="Text Placeholder 4">
            <a:extLst>
              <a:ext uri="{FF2B5EF4-FFF2-40B4-BE49-F238E27FC236}">
                <a16:creationId xmlns:a16="http://schemas.microsoft.com/office/drawing/2014/main" id="{6FAA1588-9407-467D-9802-E66765FCF4F6}"/>
              </a:ext>
            </a:extLst>
          </p:cNvPr>
          <p:cNvSpPr>
            <a:spLocks noGrp="1"/>
          </p:cNvSpPr>
          <p:nvPr>
            <p:ph type="body" sz="quarter" idx="22" hasCustomPrompt="1"/>
          </p:nvPr>
        </p:nvSpPr>
        <p:spPr>
          <a:xfrm>
            <a:off x="16352390" y="10310290"/>
            <a:ext cx="2426638" cy="689252"/>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30" name="Text Placeholder 4">
            <a:extLst>
              <a:ext uri="{FF2B5EF4-FFF2-40B4-BE49-F238E27FC236}">
                <a16:creationId xmlns:a16="http://schemas.microsoft.com/office/drawing/2014/main" id="{2B7911A4-4C50-4ACD-AEE5-887F3F97AB44}"/>
              </a:ext>
            </a:extLst>
          </p:cNvPr>
          <p:cNvSpPr>
            <a:spLocks noGrp="1"/>
          </p:cNvSpPr>
          <p:nvPr>
            <p:ph type="body" sz="quarter" idx="23" hasCustomPrompt="1"/>
          </p:nvPr>
        </p:nvSpPr>
        <p:spPr>
          <a:xfrm>
            <a:off x="20598295" y="10310290"/>
            <a:ext cx="2426638" cy="689252"/>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31" name="Text Placeholder 4">
            <a:extLst>
              <a:ext uri="{FF2B5EF4-FFF2-40B4-BE49-F238E27FC236}">
                <a16:creationId xmlns:a16="http://schemas.microsoft.com/office/drawing/2014/main" id="{B9E2B1A2-1888-4831-8DC1-D056440EB9BA}"/>
              </a:ext>
            </a:extLst>
          </p:cNvPr>
          <p:cNvSpPr>
            <a:spLocks noGrp="1"/>
          </p:cNvSpPr>
          <p:nvPr>
            <p:ph type="body" sz="quarter" idx="24" hasCustomPrompt="1"/>
          </p:nvPr>
        </p:nvSpPr>
        <p:spPr>
          <a:xfrm>
            <a:off x="12030689" y="9350024"/>
            <a:ext cx="2775776" cy="1090177"/>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0"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00,0</a:t>
            </a:r>
          </a:p>
        </p:txBody>
      </p:sp>
      <p:sp>
        <p:nvSpPr>
          <p:cNvPr id="32" name="Text Placeholder 4">
            <a:extLst>
              <a:ext uri="{FF2B5EF4-FFF2-40B4-BE49-F238E27FC236}">
                <a16:creationId xmlns:a16="http://schemas.microsoft.com/office/drawing/2014/main" id="{F1F6CF3D-00B6-4C74-8236-ED9AEB34E663}"/>
              </a:ext>
            </a:extLst>
          </p:cNvPr>
          <p:cNvSpPr>
            <a:spLocks noGrp="1"/>
          </p:cNvSpPr>
          <p:nvPr>
            <p:ph type="body" sz="quarter" idx="25" hasCustomPrompt="1"/>
          </p:nvPr>
        </p:nvSpPr>
        <p:spPr>
          <a:xfrm>
            <a:off x="16323649" y="9340404"/>
            <a:ext cx="2426638" cy="1090177"/>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0"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00,0</a:t>
            </a:r>
          </a:p>
        </p:txBody>
      </p:sp>
      <p:sp>
        <p:nvSpPr>
          <p:cNvPr id="33" name="Text Placeholder 4">
            <a:extLst>
              <a:ext uri="{FF2B5EF4-FFF2-40B4-BE49-F238E27FC236}">
                <a16:creationId xmlns:a16="http://schemas.microsoft.com/office/drawing/2014/main" id="{83BD8CD6-8AB5-4790-AA15-2DB3D87C0335}"/>
              </a:ext>
            </a:extLst>
          </p:cNvPr>
          <p:cNvSpPr>
            <a:spLocks noGrp="1"/>
          </p:cNvSpPr>
          <p:nvPr>
            <p:ph type="body" sz="quarter" idx="26" hasCustomPrompt="1"/>
          </p:nvPr>
        </p:nvSpPr>
        <p:spPr>
          <a:xfrm>
            <a:off x="20664734" y="9330784"/>
            <a:ext cx="2360199" cy="1090177"/>
          </a:xfrm>
          <a:prstGeom prst="rect">
            <a:avLst/>
          </a:prstGeom>
        </p:spPr>
        <p:txBody>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0"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00,0</a:t>
            </a:r>
          </a:p>
        </p:txBody>
      </p:sp>
      <p:sp>
        <p:nvSpPr>
          <p:cNvPr id="34" name="Text Placeholder 4">
            <a:extLst>
              <a:ext uri="{FF2B5EF4-FFF2-40B4-BE49-F238E27FC236}">
                <a16:creationId xmlns:a16="http://schemas.microsoft.com/office/drawing/2014/main" id="{43EE37A8-26E8-425F-8E61-8C495BFCDF04}"/>
              </a:ext>
            </a:extLst>
          </p:cNvPr>
          <p:cNvSpPr>
            <a:spLocks noGrp="1"/>
          </p:cNvSpPr>
          <p:nvPr>
            <p:ph type="body" sz="quarter" idx="14" hasCustomPrompt="1"/>
          </p:nvPr>
        </p:nvSpPr>
        <p:spPr>
          <a:xfrm rot="16200000">
            <a:off x="-1556998" y="6686546"/>
            <a:ext cx="4642811" cy="614420"/>
          </a:xfrm>
          <a:prstGeom prst="rect">
            <a:avLst/>
          </a:prstGeom>
        </p:spPr>
        <p:txBody>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F7F9FF"/>
                </a:solidFill>
                <a:effectLst/>
                <a:uFillTx/>
                <a:latin typeface="nunito"/>
                <a:ea typeface="nunito"/>
                <a:cs typeface="nunito"/>
                <a:sym typeface="Quicksand Bold"/>
              </a:defRPr>
            </a:lvl1pPr>
          </a:lstStyle>
          <a:p>
            <a:pPr lvl="0"/>
            <a:r>
              <a:rPr lang="en-US" dirty="0"/>
              <a:t>BODY TEXT</a:t>
            </a:r>
          </a:p>
        </p:txBody>
      </p:sp>
      <p:sp>
        <p:nvSpPr>
          <p:cNvPr id="20" name="Slide Number"/>
          <p:cNvSpPr txBox="1">
            <a:spLocks noGrp="1"/>
          </p:cNvSpPr>
          <p:nvPr>
            <p:ph type="sldNum" sz="quarter" idx="2"/>
          </p:nvPr>
        </p:nvSpPr>
        <p:spPr>
          <a:xfrm>
            <a:off x="22295685" y="12702579"/>
            <a:ext cx="642976"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29762509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Main Slide">
    <p:spTree>
      <p:nvGrpSpPr>
        <p:cNvPr id="1" name=""/>
        <p:cNvGrpSpPr/>
        <p:nvPr/>
      </p:nvGrpSpPr>
      <p:grpSpPr>
        <a:xfrm>
          <a:off x="0" y="0"/>
          <a:ext cx="0" cy="0"/>
          <a:chOff x="0" y="0"/>
          <a:chExt cx="0" cy="0"/>
        </a:xfrm>
      </p:grpSpPr>
      <p:sp>
        <p:nvSpPr>
          <p:cNvPr id="12" name="Line"/>
          <p:cNvSpPr/>
          <p:nvPr userDrawn="1"/>
        </p:nvSpPr>
        <p:spPr>
          <a:xfrm flipV="1">
            <a:off x="1526316" y="-1"/>
            <a:ext cx="0" cy="511176"/>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Shape"/>
          <p:cNvSpPr/>
          <p:nvPr userDrawn="1"/>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userDrawn="1"/>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7" name="Rounded Rectangle">
            <a:extLst>
              <a:ext uri="{FF2B5EF4-FFF2-40B4-BE49-F238E27FC236}">
                <a16:creationId xmlns:a16="http://schemas.microsoft.com/office/drawing/2014/main" id="{83D9C38A-452C-411E-955D-54FC6AC2BF29}"/>
              </a:ext>
            </a:extLst>
          </p:cNvPr>
          <p:cNvSpPr/>
          <p:nvPr userDrawn="1"/>
        </p:nvSpPr>
        <p:spPr>
          <a:xfrm>
            <a:off x="8941394" y="8123601"/>
            <a:ext cx="6501211" cy="3035699"/>
          </a:xfrm>
          <a:prstGeom prst="roundRect">
            <a:avLst>
              <a:gd name="adj" fmla="val 2092"/>
            </a:avLst>
          </a:prstGeom>
          <a:noFill/>
          <a:ln w="38100" cap="flat">
            <a:solidFill>
              <a:schemeClr val="accent1"/>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 name="Rounded Rectangle">
            <a:extLst>
              <a:ext uri="{FF2B5EF4-FFF2-40B4-BE49-F238E27FC236}">
                <a16:creationId xmlns:a16="http://schemas.microsoft.com/office/drawing/2014/main" id="{02368BEF-A6C6-4A7C-8010-6D46E1E2A728}"/>
              </a:ext>
            </a:extLst>
          </p:cNvPr>
          <p:cNvSpPr/>
          <p:nvPr/>
        </p:nvSpPr>
        <p:spPr>
          <a:xfrm>
            <a:off x="16362957" y="8123601"/>
            <a:ext cx="6501212" cy="3035699"/>
          </a:xfrm>
          <a:prstGeom prst="roundRect">
            <a:avLst>
              <a:gd name="adj" fmla="val 2092"/>
            </a:avLst>
          </a:prstGeom>
          <a:noFill/>
          <a:ln w="25400" cap="flat">
            <a:solidFill>
              <a:srgbClr val="C8CBD1"/>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3" name="Rounded Rectangle">
            <a:extLst>
              <a:ext uri="{FF2B5EF4-FFF2-40B4-BE49-F238E27FC236}">
                <a16:creationId xmlns:a16="http://schemas.microsoft.com/office/drawing/2014/main" id="{89C065B4-6EA2-4EB2-9A6E-C3702C2CB0F7}"/>
              </a:ext>
            </a:extLst>
          </p:cNvPr>
          <p:cNvSpPr/>
          <p:nvPr/>
        </p:nvSpPr>
        <p:spPr>
          <a:xfrm>
            <a:off x="1519833" y="8123601"/>
            <a:ext cx="6501211" cy="3035699"/>
          </a:xfrm>
          <a:prstGeom prst="roundRect">
            <a:avLst>
              <a:gd name="adj" fmla="val 2092"/>
            </a:avLst>
          </a:prstGeom>
          <a:noFill/>
          <a:ln w="25400" cap="flat">
            <a:solidFill>
              <a:srgbClr val="C8CBD1"/>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4" name="Shape">
            <a:extLst>
              <a:ext uri="{FF2B5EF4-FFF2-40B4-BE49-F238E27FC236}">
                <a16:creationId xmlns:a16="http://schemas.microsoft.com/office/drawing/2014/main" id="{A649DE32-7556-4697-8D3E-2869E4AD5F6C}"/>
              </a:ext>
            </a:extLst>
          </p:cNvPr>
          <p:cNvSpPr/>
          <p:nvPr userDrawn="1"/>
        </p:nvSpPr>
        <p:spPr>
          <a:xfrm>
            <a:off x="11811000" y="2539140"/>
            <a:ext cx="762001" cy="7620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 name="Text Placeholder 4">
            <a:extLst>
              <a:ext uri="{FF2B5EF4-FFF2-40B4-BE49-F238E27FC236}">
                <a16:creationId xmlns:a16="http://schemas.microsoft.com/office/drawing/2014/main" id="{6D239B2E-189C-440E-B80B-D857BA89097C}"/>
              </a:ext>
            </a:extLst>
          </p:cNvPr>
          <p:cNvSpPr>
            <a:spLocks noGrp="1"/>
          </p:cNvSpPr>
          <p:nvPr>
            <p:ph type="body" sz="quarter" idx="19" hasCustomPrompt="1"/>
          </p:nvPr>
        </p:nvSpPr>
        <p:spPr>
          <a:xfrm>
            <a:off x="7222358" y="3809768"/>
            <a:ext cx="9935181" cy="2235200"/>
          </a:xfrm>
          <a:prstGeom prst="rect">
            <a:avLst/>
          </a:prstGeom>
        </p:spPr>
        <p:txBody>
          <a:bodyPr/>
          <a:lstStyle>
            <a:lvl1pPr marL="0" marR="0" indent="0" algn="ctr" defTabSz="825500" rtl="0" fontAlgn="auto" latinLnBrk="0" hangingPunct="0">
              <a:lnSpc>
                <a:spcPct val="100000"/>
              </a:lnSpc>
              <a:spcBef>
                <a:spcPts val="0"/>
              </a:spcBef>
              <a:spcAft>
                <a:spcPts val="0"/>
              </a:spcAft>
              <a:buClrTx/>
              <a:buSzTx/>
              <a:buFontTx/>
              <a:buNone/>
              <a:tabLst/>
              <a:defRPr kumimoji="0" lang="en-US" sz="3500" b="0" i="0" u="none" strike="noStrike" cap="none" spc="0" normalizeH="0" baseline="0">
                <a:ln>
                  <a:noFill/>
                </a:ln>
                <a:solidFill>
                  <a:srgbClr val="2C2E3C"/>
                </a:solidFill>
                <a:effectLst/>
                <a:uFillTx/>
                <a:latin typeface="PT Sans"/>
                <a:ea typeface="PT Sans"/>
                <a:cs typeface="PT Sans"/>
                <a:sym typeface="Helvetica Neue"/>
              </a:defRPr>
            </a:lvl1pPr>
          </a:lstStyle>
          <a:p>
            <a:pPr lvl="0"/>
            <a:r>
              <a:rPr lang="en-US" dirty="0"/>
              <a:t>Title Text</a:t>
            </a:r>
          </a:p>
        </p:txBody>
      </p:sp>
      <p:sp>
        <p:nvSpPr>
          <p:cNvPr id="26" name="Text Placeholder 4">
            <a:extLst>
              <a:ext uri="{FF2B5EF4-FFF2-40B4-BE49-F238E27FC236}">
                <a16:creationId xmlns:a16="http://schemas.microsoft.com/office/drawing/2014/main" id="{F147323E-2166-45BA-B565-54DBF931DD62}"/>
              </a:ext>
            </a:extLst>
          </p:cNvPr>
          <p:cNvSpPr>
            <a:spLocks noGrp="1"/>
          </p:cNvSpPr>
          <p:nvPr>
            <p:ph type="body" sz="quarter" idx="20" hasCustomPrompt="1"/>
          </p:nvPr>
        </p:nvSpPr>
        <p:spPr>
          <a:xfrm>
            <a:off x="1554123" y="8981291"/>
            <a:ext cx="6501211" cy="1773488"/>
          </a:xfrm>
          <a:prstGeom prst="rect">
            <a:avLst/>
          </a:prstGeom>
        </p:spPr>
        <p:txBody>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7" name="Text Placeholder 4">
            <a:extLst>
              <a:ext uri="{FF2B5EF4-FFF2-40B4-BE49-F238E27FC236}">
                <a16:creationId xmlns:a16="http://schemas.microsoft.com/office/drawing/2014/main" id="{ECDCCB53-A2CD-427B-B60A-95747447C7F3}"/>
              </a:ext>
            </a:extLst>
          </p:cNvPr>
          <p:cNvSpPr>
            <a:spLocks noGrp="1"/>
          </p:cNvSpPr>
          <p:nvPr>
            <p:ph type="body" sz="quarter" idx="21" hasCustomPrompt="1"/>
          </p:nvPr>
        </p:nvSpPr>
        <p:spPr>
          <a:xfrm>
            <a:off x="8950152" y="8981291"/>
            <a:ext cx="6501211" cy="1773488"/>
          </a:xfrm>
          <a:prstGeom prst="rect">
            <a:avLst/>
          </a:prstGeom>
        </p:spPr>
        <p:txBody>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8" name="Text Placeholder 4">
            <a:extLst>
              <a:ext uri="{FF2B5EF4-FFF2-40B4-BE49-F238E27FC236}">
                <a16:creationId xmlns:a16="http://schemas.microsoft.com/office/drawing/2014/main" id="{8F37DEAA-7D83-40C9-9D52-4645076B5E41}"/>
              </a:ext>
            </a:extLst>
          </p:cNvPr>
          <p:cNvSpPr>
            <a:spLocks noGrp="1"/>
          </p:cNvSpPr>
          <p:nvPr>
            <p:ph type="body" sz="quarter" idx="22" hasCustomPrompt="1"/>
          </p:nvPr>
        </p:nvSpPr>
        <p:spPr>
          <a:xfrm>
            <a:off x="16346181" y="8981291"/>
            <a:ext cx="6501211" cy="1773488"/>
          </a:xfrm>
          <a:prstGeom prst="rect">
            <a:avLst/>
          </a:prstGeom>
        </p:spPr>
        <p:txBody>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9" name="Text Placeholder 4">
            <a:extLst>
              <a:ext uri="{FF2B5EF4-FFF2-40B4-BE49-F238E27FC236}">
                <a16:creationId xmlns:a16="http://schemas.microsoft.com/office/drawing/2014/main" id="{43A90BC0-9E6A-4B3C-8DB8-971C88A0FB58}"/>
              </a:ext>
            </a:extLst>
          </p:cNvPr>
          <p:cNvSpPr>
            <a:spLocks noGrp="1"/>
          </p:cNvSpPr>
          <p:nvPr>
            <p:ph type="body" sz="quarter" idx="23" hasCustomPrompt="1"/>
          </p:nvPr>
        </p:nvSpPr>
        <p:spPr>
          <a:xfrm>
            <a:off x="1536607" y="8526340"/>
            <a:ext cx="6501211" cy="665405"/>
          </a:xfrm>
          <a:prstGeom prst="rect">
            <a:avLst/>
          </a:prstGeom>
        </p:spPr>
        <p:txBody>
          <a:bodyPr/>
          <a:lstStyle>
            <a:lvl1pPr marL="0" marR="0" indent="0" algn="ctr" defTabSz="825500" rtl="0" fontAlgn="auto" latinLnBrk="0" hangingPunct="0">
              <a:lnSpc>
                <a:spcPct val="100000"/>
              </a:lnSpc>
              <a:spcBef>
                <a:spcPts val="0"/>
              </a:spcBef>
              <a:spcAft>
                <a:spcPts val="0"/>
              </a:spcAft>
              <a:buClrTx/>
              <a:buSzTx/>
              <a:buFontTx/>
              <a:buNone/>
              <a:tabLst/>
              <a:defRPr kumimoji="0" lang="en-US" sz="30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30" name="Text Placeholder 4">
            <a:extLst>
              <a:ext uri="{FF2B5EF4-FFF2-40B4-BE49-F238E27FC236}">
                <a16:creationId xmlns:a16="http://schemas.microsoft.com/office/drawing/2014/main" id="{0FF56C5D-B0F7-4342-B560-6C00EFA4351E}"/>
              </a:ext>
            </a:extLst>
          </p:cNvPr>
          <p:cNvSpPr>
            <a:spLocks noGrp="1"/>
          </p:cNvSpPr>
          <p:nvPr>
            <p:ph type="body" sz="quarter" idx="24" hasCustomPrompt="1"/>
          </p:nvPr>
        </p:nvSpPr>
        <p:spPr>
          <a:xfrm>
            <a:off x="8950284" y="8505603"/>
            <a:ext cx="6501211" cy="665405"/>
          </a:xfrm>
          <a:prstGeom prst="rect">
            <a:avLst/>
          </a:prstGeom>
        </p:spPr>
        <p:txBody>
          <a:bodyPr/>
          <a:lstStyle>
            <a:lvl1pPr marL="0" marR="0" indent="0" algn="ctr" defTabSz="825500" rtl="0" fontAlgn="auto" latinLnBrk="0" hangingPunct="0">
              <a:lnSpc>
                <a:spcPct val="100000"/>
              </a:lnSpc>
              <a:spcBef>
                <a:spcPts val="0"/>
              </a:spcBef>
              <a:spcAft>
                <a:spcPts val="0"/>
              </a:spcAft>
              <a:buClrTx/>
              <a:buSzTx/>
              <a:buFontTx/>
              <a:buNone/>
              <a:tabLst/>
              <a:defRPr kumimoji="0" lang="en-US" sz="30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31" name="Text Placeholder 4">
            <a:extLst>
              <a:ext uri="{FF2B5EF4-FFF2-40B4-BE49-F238E27FC236}">
                <a16:creationId xmlns:a16="http://schemas.microsoft.com/office/drawing/2014/main" id="{C9C34F8E-7C1C-4FA3-A4EA-9E2382556366}"/>
              </a:ext>
            </a:extLst>
          </p:cNvPr>
          <p:cNvSpPr>
            <a:spLocks noGrp="1"/>
          </p:cNvSpPr>
          <p:nvPr>
            <p:ph type="body" sz="quarter" idx="25" hasCustomPrompt="1"/>
          </p:nvPr>
        </p:nvSpPr>
        <p:spPr>
          <a:xfrm>
            <a:off x="16363961" y="8484866"/>
            <a:ext cx="6501211" cy="665405"/>
          </a:xfrm>
          <a:prstGeom prst="rect">
            <a:avLst/>
          </a:prstGeom>
        </p:spPr>
        <p:txBody>
          <a:bodyPr/>
          <a:lstStyle>
            <a:lvl1pPr marL="0" marR="0" indent="0" algn="ctr" defTabSz="825500" rtl="0" fontAlgn="auto" latinLnBrk="0" hangingPunct="0">
              <a:lnSpc>
                <a:spcPct val="100000"/>
              </a:lnSpc>
              <a:spcBef>
                <a:spcPts val="0"/>
              </a:spcBef>
              <a:spcAft>
                <a:spcPts val="0"/>
              </a:spcAft>
              <a:buClrTx/>
              <a:buSzTx/>
              <a:buFontTx/>
              <a:buNone/>
              <a:tabLst/>
              <a:defRPr kumimoji="0" lang="en-US" sz="30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19" name="Slide Number"/>
          <p:cNvSpPr txBox="1">
            <a:spLocks noGrp="1"/>
          </p:cNvSpPr>
          <p:nvPr>
            <p:ph type="sldNum" sz="quarter" idx="2"/>
          </p:nvPr>
        </p:nvSpPr>
        <p:spPr>
          <a:xfrm>
            <a:off x="22295685" y="12702579"/>
            <a:ext cx="642976"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282904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Main Slide Dark">
    <p:bg>
      <p:bgPr>
        <a:solidFill>
          <a:srgbClr val="1C1F25"/>
        </a:solidFill>
        <a:effectLst/>
      </p:bgPr>
    </p:bg>
    <p:spTree>
      <p:nvGrpSpPr>
        <p:cNvPr id="1" name=""/>
        <p:cNvGrpSpPr/>
        <p:nvPr/>
      </p:nvGrpSpPr>
      <p:grpSpPr>
        <a:xfrm>
          <a:off x="0" y="0"/>
          <a:ext cx="0" cy="0"/>
          <a:chOff x="0" y="0"/>
          <a:chExt cx="0" cy="0"/>
        </a:xfrm>
      </p:grpSpPr>
      <p:sp>
        <p:nvSpPr>
          <p:cNvPr id="23" name="BeMind"/>
          <p:cNvSpPr txBox="1"/>
          <p:nvPr/>
        </p:nvSpPr>
        <p:spPr>
          <a:xfrm>
            <a:off x="1519965" y="656100"/>
            <a:ext cx="1376332"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200" b="0">
                <a:solidFill>
                  <a:srgbClr val="F7F9FF"/>
                </a:solidFill>
                <a:latin typeface="Quicksand Bold"/>
                <a:ea typeface="Quicksand Bold"/>
                <a:cs typeface="Quicksand Bold"/>
                <a:sym typeface="Quicksand Bold"/>
              </a:defRPr>
            </a:lvl1pPr>
          </a:lstStyle>
          <a:p>
            <a:r>
              <a:rPr lang="nl-NL" dirty="0">
                <a:latin typeface="PT Sans"/>
                <a:ea typeface="nunito"/>
                <a:cs typeface="PT Sans"/>
              </a:rPr>
              <a:t>JMango360</a:t>
            </a:r>
            <a:endParaRPr dirty="0">
              <a:latin typeface="nunito"/>
              <a:ea typeface="nunito"/>
              <a:cs typeface="nunito"/>
            </a:endParaRPr>
          </a:p>
        </p:txBody>
      </p:sp>
      <p:sp>
        <p:nvSpPr>
          <p:cNvPr id="24" name="Line"/>
          <p:cNvSpPr/>
          <p:nvPr/>
        </p:nvSpPr>
        <p:spPr>
          <a:xfrm flipV="1">
            <a:off x="1526316" y="-1"/>
            <a:ext cx="0" cy="508751"/>
          </a:xfrm>
          <a:prstGeom prst="line">
            <a:avLst/>
          </a:prstGeom>
          <a:ln w="12700">
            <a:solidFill>
              <a:srgbClr val="F7F9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 name="Shape"/>
          <p:cNvSpPr/>
          <p:nvPr/>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F7F9FF"/>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 name="Shape"/>
          <p:cNvSpPr/>
          <p:nvPr/>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F7F9FF"/>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 name="Line"/>
          <p:cNvSpPr/>
          <p:nvPr/>
        </p:nvSpPr>
        <p:spPr>
          <a:xfrm flipV="1">
            <a:off x="22857949" y="13207249"/>
            <a:ext cx="1" cy="508752"/>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Shape">
            <a:extLst>
              <a:ext uri="{FF2B5EF4-FFF2-40B4-BE49-F238E27FC236}">
                <a16:creationId xmlns:a16="http://schemas.microsoft.com/office/drawing/2014/main" id="{F769F3E3-2DA0-4681-9C42-D46BCD371085}"/>
              </a:ext>
            </a:extLst>
          </p:cNvPr>
          <p:cNvSpPr/>
          <p:nvPr userDrawn="1"/>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a:extLst>
              <a:ext uri="{FF2B5EF4-FFF2-40B4-BE49-F238E27FC236}">
                <a16:creationId xmlns:a16="http://schemas.microsoft.com/office/drawing/2014/main" id="{85B10E74-F087-45E5-BFD2-46E2B237DD9B}"/>
              </a:ext>
            </a:extLst>
          </p:cNvPr>
          <p:cNvSpPr/>
          <p:nvPr userDrawn="1"/>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Line">
            <a:extLst>
              <a:ext uri="{FF2B5EF4-FFF2-40B4-BE49-F238E27FC236}">
                <a16:creationId xmlns:a16="http://schemas.microsoft.com/office/drawing/2014/main" id="{3F8DA5E2-F6F8-4AA2-9071-34179AA97E44}"/>
              </a:ext>
            </a:extLst>
          </p:cNvPr>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9" name="Picture Placeholder 18">
            <a:extLst>
              <a:ext uri="{FF2B5EF4-FFF2-40B4-BE49-F238E27FC236}">
                <a16:creationId xmlns:a16="http://schemas.microsoft.com/office/drawing/2014/main" id="{C7D44F7E-CF71-4841-BF32-65F7237A41ED}"/>
              </a:ext>
            </a:extLst>
          </p:cNvPr>
          <p:cNvSpPr>
            <a:spLocks noGrp="1"/>
          </p:cNvSpPr>
          <p:nvPr>
            <p:ph type="pic" sz="quarter" idx="14" hasCustomPrompt="1"/>
          </p:nvPr>
        </p:nvSpPr>
        <p:spPr>
          <a:xfrm>
            <a:off x="17526000" y="0"/>
            <a:ext cx="6858000" cy="6858001"/>
          </a:xfrm>
          <a:custGeom>
            <a:avLst/>
            <a:gdLst>
              <a:gd name="connsiteX0" fmla="*/ 0 w 6858000"/>
              <a:gd name="connsiteY0" fmla="*/ 0 h 6858001"/>
              <a:gd name="connsiteX1" fmla="*/ 6858000 w 6858000"/>
              <a:gd name="connsiteY1" fmla="*/ 0 h 6858001"/>
              <a:gd name="connsiteX2" fmla="*/ 6858000 w 6858000"/>
              <a:gd name="connsiteY2" fmla="*/ 6858001 h 6858001"/>
              <a:gd name="connsiteX3" fmla="*/ 0 w 6858000"/>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858000" h="6858001">
                <a:moveTo>
                  <a:pt x="0" y="0"/>
                </a:moveTo>
                <a:lnTo>
                  <a:pt x="6858000" y="0"/>
                </a:lnTo>
                <a:lnTo>
                  <a:pt x="6858000" y="6858001"/>
                </a:lnTo>
                <a:lnTo>
                  <a:pt x="0" y="6858001"/>
                </a:lnTo>
                <a:close/>
              </a:path>
            </a:pathLst>
          </a:custGeom>
          <a:solidFill>
            <a:srgbClr val="BABEC7"/>
          </a:solidFill>
          <a:ln w="12700">
            <a:miter lim="400000"/>
          </a:ln>
          <a:extLst>
            <a:ext uri="{C572A759-6A51-4108-AA02-DFA0A04FC94B}">
              <ma14:wrappingTextBoxFlag xmlns:ma14="http://schemas.microsoft.com/office/mac/drawingml/2011/main" xmlns="" val="1"/>
            </a:ext>
          </a:extLst>
        </p:spPr>
        <p:txBody>
          <a:bodyPr wrap="square" anchor="ctr">
            <a:noAutofit/>
          </a:bodyPr>
          <a:lstStyle>
            <a:lvl1pPr marL="0" indent="0" algn="ctr">
              <a:buNone/>
              <a:defRPr sz="2000" b="1" baseline="0">
                <a:solidFill>
                  <a:schemeClr val="bg1"/>
                </a:solidFill>
              </a:defRPr>
            </a:lvl1pPr>
          </a:lstStyle>
          <a:p>
            <a:r>
              <a:rPr lang="en-US"/>
              <a:t>IMAGE REPLACE</a:t>
            </a:r>
          </a:p>
        </p:txBody>
      </p:sp>
    </p:spTree>
    <p:extLst>
      <p:ext uri="{BB962C8B-B14F-4D97-AF65-F5344CB8AC3E}">
        <p14:creationId xmlns:p14="http://schemas.microsoft.com/office/powerpoint/2010/main" val="2179519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Main Slide">
    <p:spTree>
      <p:nvGrpSpPr>
        <p:cNvPr id="1" name=""/>
        <p:cNvGrpSpPr/>
        <p:nvPr/>
      </p:nvGrpSpPr>
      <p:grpSpPr>
        <a:xfrm>
          <a:off x="0" y="0"/>
          <a:ext cx="0" cy="0"/>
          <a:chOff x="0" y="0"/>
          <a:chExt cx="0" cy="0"/>
        </a:xfrm>
      </p:grpSpPr>
      <p:sp>
        <p:nvSpPr>
          <p:cNvPr id="12" name="Line"/>
          <p:cNvSpPr/>
          <p:nvPr/>
        </p:nvSpPr>
        <p:spPr>
          <a:xfrm flipV="1">
            <a:off x="1526316" y="-2"/>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Shape"/>
          <p:cNvSpPr/>
          <p:nvPr/>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p:nvSpPr>
        <p:spPr>
          <a:xfrm flipV="1">
            <a:off x="22857950" y="13207249"/>
            <a:ext cx="0" cy="508752"/>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Slide Number"/>
          <p:cNvSpPr txBox="1">
            <a:spLocks noGrp="1"/>
          </p:cNvSpPr>
          <p:nvPr>
            <p:ph type="sldNum" sz="quarter" idx="2"/>
          </p:nvPr>
        </p:nvSpPr>
        <p:spPr>
          <a:xfrm>
            <a:off x="22193250" y="12702579"/>
            <a:ext cx="658349"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
        <p:nvSpPr>
          <p:cNvPr id="7" name="Text Placeholder 4">
            <a:extLst>
              <a:ext uri="{FF2B5EF4-FFF2-40B4-BE49-F238E27FC236}">
                <a16:creationId xmlns:a16="http://schemas.microsoft.com/office/drawing/2014/main" id="{CDF539DD-67F7-4CFA-8A03-FE8437EDC26C}"/>
              </a:ext>
            </a:extLst>
          </p:cNvPr>
          <p:cNvSpPr>
            <a:spLocks noGrp="1"/>
          </p:cNvSpPr>
          <p:nvPr>
            <p:ph type="body" sz="quarter" idx="12" hasCustomPrompt="1"/>
          </p:nvPr>
        </p:nvSpPr>
        <p:spPr>
          <a:xfrm>
            <a:off x="1441481" y="2902644"/>
            <a:ext cx="18959431" cy="2344803"/>
          </a:xfrm>
          <a:prstGeom prst="rect">
            <a:avLst/>
          </a:prstGeom>
        </p:spPr>
        <p:txBody>
          <a:bodyPr/>
          <a:lstStyle>
            <a:lvl1pPr marL="0" indent="0">
              <a:buNone/>
              <a:defRPr kumimoji="0" lang="en-US" sz="70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8" name="Text Placeholder 4">
            <a:extLst>
              <a:ext uri="{FF2B5EF4-FFF2-40B4-BE49-F238E27FC236}">
                <a16:creationId xmlns:a16="http://schemas.microsoft.com/office/drawing/2014/main" id="{4A116793-82E3-4663-91B7-910E1A813EC4}"/>
              </a:ext>
            </a:extLst>
          </p:cNvPr>
          <p:cNvSpPr>
            <a:spLocks noGrp="1"/>
          </p:cNvSpPr>
          <p:nvPr>
            <p:ph type="body" sz="quarter" idx="13" hasCustomPrompt="1"/>
          </p:nvPr>
        </p:nvSpPr>
        <p:spPr>
          <a:xfrm>
            <a:off x="1454181" y="5921896"/>
            <a:ext cx="18946731" cy="5832648"/>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Tree>
    <p:extLst>
      <p:ext uri="{BB962C8B-B14F-4D97-AF65-F5344CB8AC3E}">
        <p14:creationId xmlns:p14="http://schemas.microsoft.com/office/powerpoint/2010/main" val="40926124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Main Slide Dark">
    <p:bg>
      <p:bgPr>
        <a:solidFill>
          <a:srgbClr val="1C1F25"/>
        </a:solidFill>
        <a:effectLst/>
      </p:bgPr>
    </p:bg>
    <p:spTree>
      <p:nvGrpSpPr>
        <p:cNvPr id="1" name=""/>
        <p:cNvGrpSpPr/>
        <p:nvPr/>
      </p:nvGrpSpPr>
      <p:grpSpPr>
        <a:xfrm>
          <a:off x="0" y="0"/>
          <a:ext cx="0" cy="0"/>
          <a:chOff x="0" y="0"/>
          <a:chExt cx="0" cy="0"/>
        </a:xfrm>
      </p:grpSpPr>
      <p:sp>
        <p:nvSpPr>
          <p:cNvPr id="23" name="BeMind"/>
          <p:cNvSpPr txBox="1"/>
          <p:nvPr/>
        </p:nvSpPr>
        <p:spPr>
          <a:xfrm>
            <a:off x="1519965" y="656100"/>
            <a:ext cx="1376332"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200" b="0">
                <a:solidFill>
                  <a:srgbClr val="F7F9FF"/>
                </a:solidFill>
                <a:latin typeface="Quicksand Bold"/>
                <a:ea typeface="Quicksand Bold"/>
                <a:cs typeface="Quicksand Bold"/>
                <a:sym typeface="Quicksand Bold"/>
              </a:defRPr>
            </a:lvl1pPr>
          </a:lstStyle>
          <a:p>
            <a:r>
              <a:rPr lang="nl-NL" dirty="0">
                <a:solidFill>
                  <a:schemeClr val="accent4"/>
                </a:solidFill>
                <a:latin typeface="PT Sans"/>
                <a:ea typeface="nunito"/>
                <a:cs typeface="PT Sans"/>
              </a:rPr>
              <a:t>JMango360</a:t>
            </a:r>
            <a:endParaRPr dirty="0">
              <a:latin typeface="nunito"/>
              <a:ea typeface="nunito"/>
              <a:cs typeface="nunito"/>
            </a:endParaRPr>
          </a:p>
        </p:txBody>
      </p:sp>
      <p:sp>
        <p:nvSpPr>
          <p:cNvPr id="24" name="Line"/>
          <p:cNvSpPr/>
          <p:nvPr/>
        </p:nvSpPr>
        <p:spPr>
          <a:xfrm flipV="1">
            <a:off x="1526316" y="-1"/>
            <a:ext cx="0" cy="508751"/>
          </a:xfrm>
          <a:prstGeom prst="line">
            <a:avLst/>
          </a:prstGeom>
          <a:ln w="12700">
            <a:solidFill>
              <a:srgbClr val="F7F9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 name="Shape"/>
          <p:cNvSpPr/>
          <p:nvPr/>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F7F9FF"/>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 name="Shape"/>
          <p:cNvSpPr/>
          <p:nvPr/>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F7F9FF"/>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 name="Line"/>
          <p:cNvSpPr/>
          <p:nvPr/>
        </p:nvSpPr>
        <p:spPr>
          <a:xfrm flipV="1">
            <a:off x="22857949" y="13207249"/>
            <a:ext cx="1" cy="508752"/>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Shape">
            <a:extLst>
              <a:ext uri="{FF2B5EF4-FFF2-40B4-BE49-F238E27FC236}">
                <a16:creationId xmlns:a16="http://schemas.microsoft.com/office/drawing/2014/main" id="{F769F3E3-2DA0-4681-9C42-D46BCD371085}"/>
              </a:ext>
            </a:extLst>
          </p:cNvPr>
          <p:cNvSpPr/>
          <p:nvPr userDrawn="1"/>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a:extLst>
              <a:ext uri="{FF2B5EF4-FFF2-40B4-BE49-F238E27FC236}">
                <a16:creationId xmlns:a16="http://schemas.microsoft.com/office/drawing/2014/main" id="{85B10E74-F087-45E5-BFD2-46E2B237DD9B}"/>
              </a:ext>
            </a:extLst>
          </p:cNvPr>
          <p:cNvSpPr/>
          <p:nvPr userDrawn="1"/>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Line">
            <a:extLst>
              <a:ext uri="{FF2B5EF4-FFF2-40B4-BE49-F238E27FC236}">
                <a16:creationId xmlns:a16="http://schemas.microsoft.com/office/drawing/2014/main" id="{3F8DA5E2-F6F8-4AA2-9071-34179AA97E44}"/>
              </a:ext>
            </a:extLst>
          </p:cNvPr>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Square">
            <a:extLst>
              <a:ext uri="{FF2B5EF4-FFF2-40B4-BE49-F238E27FC236}">
                <a16:creationId xmlns:a16="http://schemas.microsoft.com/office/drawing/2014/main" id="{00F1BC81-D4E7-45E1-A81B-DD84DFA1B785}"/>
              </a:ext>
            </a:extLst>
          </p:cNvPr>
          <p:cNvSpPr/>
          <p:nvPr userDrawn="1"/>
        </p:nvSpPr>
        <p:spPr>
          <a:xfrm>
            <a:off x="17526000" y="6858000"/>
            <a:ext cx="6858000" cy="6858000"/>
          </a:xfrm>
          <a:prstGeom prst="rect">
            <a:avLst/>
          </a:prstGeom>
          <a:solidFill>
            <a:srgbClr val="F7F9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9" name="Picture Placeholder 18">
            <a:extLst>
              <a:ext uri="{FF2B5EF4-FFF2-40B4-BE49-F238E27FC236}">
                <a16:creationId xmlns:a16="http://schemas.microsoft.com/office/drawing/2014/main" id="{C7D44F7E-CF71-4841-BF32-65F7237A41ED}"/>
              </a:ext>
            </a:extLst>
          </p:cNvPr>
          <p:cNvSpPr>
            <a:spLocks noGrp="1"/>
          </p:cNvSpPr>
          <p:nvPr>
            <p:ph type="pic" sz="quarter" idx="14" hasCustomPrompt="1"/>
          </p:nvPr>
        </p:nvSpPr>
        <p:spPr>
          <a:xfrm>
            <a:off x="17526000" y="0"/>
            <a:ext cx="6858000" cy="6858001"/>
          </a:xfrm>
          <a:custGeom>
            <a:avLst/>
            <a:gdLst>
              <a:gd name="connsiteX0" fmla="*/ 0 w 6858000"/>
              <a:gd name="connsiteY0" fmla="*/ 0 h 6858001"/>
              <a:gd name="connsiteX1" fmla="*/ 6858000 w 6858000"/>
              <a:gd name="connsiteY1" fmla="*/ 0 h 6858001"/>
              <a:gd name="connsiteX2" fmla="*/ 6858000 w 6858000"/>
              <a:gd name="connsiteY2" fmla="*/ 6858001 h 6858001"/>
              <a:gd name="connsiteX3" fmla="*/ 0 w 6858000"/>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858000" h="6858001">
                <a:moveTo>
                  <a:pt x="0" y="0"/>
                </a:moveTo>
                <a:lnTo>
                  <a:pt x="6858000" y="0"/>
                </a:lnTo>
                <a:lnTo>
                  <a:pt x="6858000" y="6858001"/>
                </a:lnTo>
                <a:lnTo>
                  <a:pt x="0" y="6858001"/>
                </a:lnTo>
                <a:close/>
              </a:path>
            </a:pathLst>
          </a:custGeom>
          <a:solidFill>
            <a:srgbClr val="BABEC7"/>
          </a:solidFill>
          <a:ln w="12700">
            <a:miter lim="400000"/>
          </a:ln>
          <a:extLst>
            <a:ext uri="{C572A759-6A51-4108-AA02-DFA0A04FC94B}">
              <ma14:wrappingTextBoxFlag xmlns:ma14="http://schemas.microsoft.com/office/mac/drawingml/2011/main" xmlns="" val="1"/>
            </a:ext>
          </a:extLst>
        </p:spPr>
        <p:txBody>
          <a:bodyPr wrap="square" anchor="ctr">
            <a:noAutofit/>
          </a:bodyPr>
          <a:lstStyle>
            <a:lvl1pPr marL="0" indent="0" algn="ctr">
              <a:buNone/>
              <a:defRPr sz="2000" b="1" baseline="0">
                <a:solidFill>
                  <a:schemeClr val="bg1"/>
                </a:solidFill>
              </a:defRPr>
            </a:lvl1pPr>
          </a:lstStyle>
          <a:p>
            <a:r>
              <a:rPr lang="en-US"/>
              <a:t>IMAGE REPLACE</a:t>
            </a:r>
          </a:p>
        </p:txBody>
      </p:sp>
      <p:sp>
        <p:nvSpPr>
          <p:cNvPr id="20" name="Text Placeholder 4">
            <a:extLst>
              <a:ext uri="{FF2B5EF4-FFF2-40B4-BE49-F238E27FC236}">
                <a16:creationId xmlns:a16="http://schemas.microsoft.com/office/drawing/2014/main" id="{2569690B-C68D-4CF8-8118-21FAA9AD9E72}"/>
              </a:ext>
            </a:extLst>
          </p:cNvPr>
          <p:cNvSpPr>
            <a:spLocks noGrp="1"/>
          </p:cNvSpPr>
          <p:nvPr>
            <p:ph type="body" sz="quarter" idx="12" hasCustomPrompt="1"/>
          </p:nvPr>
        </p:nvSpPr>
        <p:spPr>
          <a:xfrm>
            <a:off x="4028998" y="4332594"/>
            <a:ext cx="8866443" cy="2344803"/>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3500" b="1" i="0" u="none" strike="noStrike" cap="none" spc="0" normalizeH="0" baseline="0">
                <a:ln>
                  <a:noFill/>
                </a:ln>
                <a:solidFill>
                  <a:srgbClr val="F7F9FF"/>
                </a:solidFill>
                <a:effectLst/>
                <a:uFillTx/>
                <a:latin typeface="nunito"/>
                <a:ea typeface="nunito"/>
                <a:cs typeface="nunito"/>
                <a:sym typeface="Helvetica Neue"/>
              </a:defRPr>
            </a:lvl1pPr>
          </a:lstStyle>
          <a:p>
            <a:pPr lvl="0"/>
            <a:r>
              <a:rPr lang="en-US" dirty="0"/>
              <a:t>Title Text</a:t>
            </a:r>
          </a:p>
        </p:txBody>
      </p:sp>
      <p:sp>
        <p:nvSpPr>
          <p:cNvPr id="21" name="Text Placeholder 4">
            <a:extLst>
              <a:ext uri="{FF2B5EF4-FFF2-40B4-BE49-F238E27FC236}">
                <a16:creationId xmlns:a16="http://schemas.microsoft.com/office/drawing/2014/main" id="{E84CB95A-3709-4212-BB4B-3DE6DDEAA201}"/>
              </a:ext>
            </a:extLst>
          </p:cNvPr>
          <p:cNvSpPr>
            <a:spLocks noGrp="1"/>
          </p:cNvSpPr>
          <p:nvPr>
            <p:ph type="body" sz="quarter" idx="13" hasCustomPrompt="1"/>
          </p:nvPr>
        </p:nvSpPr>
        <p:spPr>
          <a:xfrm>
            <a:off x="4028998" y="7855403"/>
            <a:ext cx="9391804" cy="2037897"/>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F7F9FF"/>
                </a:solidFill>
                <a:effectLst/>
                <a:uFillTx/>
                <a:latin typeface="PT Sans"/>
                <a:ea typeface="PT Sans"/>
                <a:cs typeface="PT Sans"/>
                <a:sym typeface="Helvetica Neue"/>
              </a:defRPr>
            </a:lvl1pPr>
          </a:lstStyle>
          <a:p>
            <a:pPr lvl="0"/>
            <a:r>
              <a:rPr lang="en-US" dirty="0"/>
              <a:t>Body Text</a:t>
            </a:r>
          </a:p>
        </p:txBody>
      </p:sp>
      <p:sp>
        <p:nvSpPr>
          <p:cNvPr id="22" name="Text Placeholder 4">
            <a:extLst>
              <a:ext uri="{FF2B5EF4-FFF2-40B4-BE49-F238E27FC236}">
                <a16:creationId xmlns:a16="http://schemas.microsoft.com/office/drawing/2014/main" id="{1FF34912-F731-42B4-A16D-FAE0ABCE4122}"/>
              </a:ext>
            </a:extLst>
          </p:cNvPr>
          <p:cNvSpPr>
            <a:spLocks noGrp="1"/>
          </p:cNvSpPr>
          <p:nvPr>
            <p:ph type="body" sz="quarter" idx="15" hasCustomPrompt="1"/>
          </p:nvPr>
        </p:nvSpPr>
        <p:spPr>
          <a:xfrm>
            <a:off x="19057486" y="10003460"/>
            <a:ext cx="3907861" cy="956639"/>
          </a:xfrm>
          <a:prstGeom prst="rect">
            <a:avLst/>
          </a:prstGeom>
        </p:spPr>
        <p:txBody>
          <a:bodyPr/>
          <a:lstStyle>
            <a:lvl1pPr marL="0" marR="0" indent="0" algn="ctr" defTabSz="825500" rtl="0" fontAlgn="auto" latinLnBrk="0" hangingPunct="0">
              <a:lnSpc>
                <a:spcPct val="100000"/>
              </a:lnSpc>
              <a:spcBef>
                <a:spcPts val="0"/>
              </a:spcBef>
              <a:spcAft>
                <a:spcPts val="0"/>
              </a:spcAft>
              <a:buClrTx/>
              <a:buSzTx/>
              <a:buFontTx/>
              <a:buNone/>
              <a:tabLst/>
              <a:defRPr kumimoji="0" lang="en-US" sz="30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29" name="Text Placeholder 4">
            <a:extLst>
              <a:ext uri="{FF2B5EF4-FFF2-40B4-BE49-F238E27FC236}">
                <a16:creationId xmlns:a16="http://schemas.microsoft.com/office/drawing/2014/main" id="{4C91F335-0858-4E11-9299-AB6AF5C7F951}"/>
              </a:ext>
            </a:extLst>
          </p:cNvPr>
          <p:cNvSpPr>
            <a:spLocks noGrp="1"/>
          </p:cNvSpPr>
          <p:nvPr>
            <p:ph type="body" sz="quarter" idx="16" hasCustomPrompt="1"/>
          </p:nvPr>
        </p:nvSpPr>
        <p:spPr>
          <a:xfrm>
            <a:off x="18567402" y="11291030"/>
            <a:ext cx="4775194" cy="1411548"/>
          </a:xfrm>
          <a:prstGeom prst="rect">
            <a:avLst/>
          </a:prstGeom>
        </p:spPr>
        <p:txBody>
          <a:bodyPr/>
          <a:lstStyle>
            <a:lvl1pPr marL="0" marR="0" indent="0" algn="ctr"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Title text</a:t>
            </a:r>
          </a:p>
        </p:txBody>
      </p:sp>
    </p:spTree>
    <p:extLst>
      <p:ext uri="{BB962C8B-B14F-4D97-AF65-F5344CB8AC3E}">
        <p14:creationId xmlns:p14="http://schemas.microsoft.com/office/powerpoint/2010/main" val="34084545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4_Main Slide">
    <p:spTree>
      <p:nvGrpSpPr>
        <p:cNvPr id="1" name=""/>
        <p:cNvGrpSpPr/>
        <p:nvPr/>
      </p:nvGrpSpPr>
      <p:grpSpPr>
        <a:xfrm>
          <a:off x="0" y="0"/>
          <a:ext cx="0" cy="0"/>
          <a:chOff x="0" y="0"/>
          <a:chExt cx="0" cy="0"/>
        </a:xfrm>
      </p:grpSpPr>
      <p:sp>
        <p:nvSpPr>
          <p:cNvPr id="11" name="BeMind"/>
          <p:cNvSpPr txBox="1"/>
          <p:nvPr userDrawn="1"/>
        </p:nvSpPr>
        <p:spPr>
          <a:xfrm>
            <a:off x="1519965" y="656100"/>
            <a:ext cx="965994"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200" b="0">
                <a:solidFill>
                  <a:srgbClr val="2C2E3C"/>
                </a:solidFill>
                <a:latin typeface="Quicksand Bold"/>
                <a:ea typeface="Quicksand Bold"/>
                <a:cs typeface="Quicksand Bold"/>
                <a:sym typeface="Quicksand Bold"/>
              </a:defRPr>
            </a:lvl1pPr>
          </a:lstStyle>
          <a:p>
            <a:r>
              <a:rPr dirty="0">
                <a:latin typeface="nunito"/>
                <a:ea typeface="nunito"/>
                <a:cs typeface="nunito"/>
              </a:rPr>
              <a:t>BeMind</a:t>
            </a:r>
          </a:p>
        </p:txBody>
      </p:sp>
      <p:sp>
        <p:nvSpPr>
          <p:cNvPr id="12" name="Line"/>
          <p:cNvSpPr/>
          <p:nvPr userDrawn="1"/>
        </p:nvSpPr>
        <p:spPr>
          <a:xfrm flipV="1">
            <a:off x="1526316" y="-1"/>
            <a:ext cx="0" cy="511176"/>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Shape"/>
          <p:cNvSpPr/>
          <p:nvPr userDrawn="1"/>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userDrawn="1"/>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Slide Number"/>
          <p:cNvSpPr txBox="1">
            <a:spLocks noGrp="1"/>
          </p:cNvSpPr>
          <p:nvPr>
            <p:ph type="sldNum" sz="quarter" idx="2"/>
          </p:nvPr>
        </p:nvSpPr>
        <p:spPr>
          <a:xfrm>
            <a:off x="22494240" y="12702579"/>
            <a:ext cx="357359"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
        <p:nvSpPr>
          <p:cNvPr id="23" name="Shape">
            <a:extLst>
              <a:ext uri="{FF2B5EF4-FFF2-40B4-BE49-F238E27FC236}">
                <a16:creationId xmlns:a16="http://schemas.microsoft.com/office/drawing/2014/main" id="{3F9259EC-3554-40C4-9602-135DEFF9F990}"/>
              </a:ext>
            </a:extLst>
          </p:cNvPr>
          <p:cNvSpPr/>
          <p:nvPr userDrawn="1"/>
        </p:nvSpPr>
        <p:spPr>
          <a:xfrm>
            <a:off x="1532665" y="127787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F7F9FF"/>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 name="Shape">
            <a:extLst>
              <a:ext uri="{FF2B5EF4-FFF2-40B4-BE49-F238E27FC236}">
                <a16:creationId xmlns:a16="http://schemas.microsoft.com/office/drawing/2014/main" id="{D989A4E0-F304-4150-90AE-1004ABF38382}"/>
              </a:ext>
            </a:extLst>
          </p:cNvPr>
          <p:cNvSpPr/>
          <p:nvPr userDrawn="1"/>
        </p:nvSpPr>
        <p:spPr>
          <a:xfrm>
            <a:off x="2073532" y="127787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F7F9FF"/>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 name="Picture Placeholder 25">
            <a:extLst>
              <a:ext uri="{FF2B5EF4-FFF2-40B4-BE49-F238E27FC236}">
                <a16:creationId xmlns:a16="http://schemas.microsoft.com/office/drawing/2014/main" id="{3B831BA1-ED0D-4E51-B125-4916EF85E435}"/>
              </a:ext>
            </a:extLst>
          </p:cNvPr>
          <p:cNvSpPr>
            <a:spLocks noGrp="1"/>
          </p:cNvSpPr>
          <p:nvPr>
            <p:ph type="pic" sz="quarter" idx="14" hasCustomPrompt="1"/>
          </p:nvPr>
        </p:nvSpPr>
        <p:spPr>
          <a:xfrm>
            <a:off x="-1" y="-1"/>
            <a:ext cx="7189794" cy="13716001"/>
          </a:xfrm>
          <a:custGeom>
            <a:avLst/>
            <a:gdLst>
              <a:gd name="connsiteX0" fmla="*/ 0 w 7189794"/>
              <a:gd name="connsiteY0" fmla="*/ 0 h 13716001"/>
              <a:gd name="connsiteX1" fmla="*/ 7189794 w 7189794"/>
              <a:gd name="connsiteY1" fmla="*/ 0 h 13716001"/>
              <a:gd name="connsiteX2" fmla="*/ 7189794 w 7189794"/>
              <a:gd name="connsiteY2" fmla="*/ 13716001 h 13716001"/>
              <a:gd name="connsiteX3" fmla="*/ 0 w 7189794"/>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7189794" h="13716001">
                <a:moveTo>
                  <a:pt x="0" y="0"/>
                </a:moveTo>
                <a:lnTo>
                  <a:pt x="7189794" y="0"/>
                </a:lnTo>
                <a:lnTo>
                  <a:pt x="7189794" y="13716001"/>
                </a:lnTo>
                <a:lnTo>
                  <a:pt x="0" y="13716001"/>
                </a:lnTo>
                <a:close/>
              </a:path>
            </a:pathLst>
          </a:custGeom>
          <a:solidFill>
            <a:srgbClr val="BABEC7"/>
          </a:solidFill>
          <a:ln w="12700">
            <a:miter lim="400000"/>
          </a:ln>
          <a:extLst>
            <a:ext uri="{C572A759-6A51-4108-AA02-DFA0A04FC94B}">
              <ma14:wrappingTextBoxFlag xmlns:ma14="http://schemas.microsoft.com/office/mac/drawingml/2011/main" xmlns="" val="1"/>
            </a:ext>
          </a:extLst>
        </p:spPr>
        <p:txBody>
          <a:bodyPr wrap="square" anchor="ctr">
            <a:noAutofit/>
          </a:bodyPr>
          <a:lstStyle>
            <a:lvl1pPr marL="0" indent="0" algn="ctr">
              <a:buNone/>
              <a:defRPr sz="2000" b="1" baseline="0">
                <a:solidFill>
                  <a:schemeClr val="bg1"/>
                </a:solidFill>
              </a:defRPr>
            </a:lvl1pPr>
          </a:lstStyle>
          <a:p>
            <a:r>
              <a:rPr lang="en-US"/>
              <a:t>IMAGE REPLACE</a:t>
            </a:r>
          </a:p>
        </p:txBody>
      </p:sp>
      <p:sp>
        <p:nvSpPr>
          <p:cNvPr id="21" name="BeMind">
            <a:extLst>
              <a:ext uri="{FF2B5EF4-FFF2-40B4-BE49-F238E27FC236}">
                <a16:creationId xmlns:a16="http://schemas.microsoft.com/office/drawing/2014/main" id="{A10E0361-F42D-42BD-990A-68F08EA79903}"/>
              </a:ext>
            </a:extLst>
          </p:cNvPr>
          <p:cNvSpPr txBox="1"/>
          <p:nvPr userDrawn="1"/>
        </p:nvSpPr>
        <p:spPr>
          <a:xfrm>
            <a:off x="1519965" y="681500"/>
            <a:ext cx="1376332"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200" b="0">
                <a:solidFill>
                  <a:srgbClr val="F7F9FF"/>
                </a:solidFill>
                <a:latin typeface="Quicksand Bold"/>
                <a:ea typeface="Quicksand Bold"/>
                <a:cs typeface="Quicksand Bold"/>
                <a:sym typeface="Quicksand Bold"/>
              </a:defRPr>
            </a:lvl1pPr>
          </a:lstStyle>
          <a:p>
            <a:r>
              <a:rPr lang="nl-NL" dirty="0">
                <a:latin typeface="PT Sans"/>
                <a:ea typeface="nunito"/>
                <a:cs typeface="PT Sans"/>
              </a:rPr>
              <a:t>JMango360</a:t>
            </a:r>
            <a:endParaRPr dirty="0">
              <a:latin typeface="nunito"/>
              <a:ea typeface="nunito"/>
              <a:cs typeface="nunito"/>
            </a:endParaRPr>
          </a:p>
        </p:txBody>
      </p:sp>
      <p:sp>
        <p:nvSpPr>
          <p:cNvPr id="22" name="Line">
            <a:extLst>
              <a:ext uri="{FF2B5EF4-FFF2-40B4-BE49-F238E27FC236}">
                <a16:creationId xmlns:a16="http://schemas.microsoft.com/office/drawing/2014/main" id="{0262D215-DF19-4CC3-8106-9A8312FC7C02}"/>
              </a:ext>
            </a:extLst>
          </p:cNvPr>
          <p:cNvSpPr/>
          <p:nvPr userDrawn="1"/>
        </p:nvSpPr>
        <p:spPr>
          <a:xfrm flipV="1">
            <a:off x="1526316" y="4755"/>
            <a:ext cx="0" cy="506419"/>
          </a:xfrm>
          <a:prstGeom prst="line">
            <a:avLst/>
          </a:prstGeom>
          <a:ln w="12700">
            <a:solidFill>
              <a:srgbClr val="F7F9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7" name="Afbeelding 16" descr="Afbeelding met kijken, donker, foto, zitten&#10;&#10;Automatisch gegenereerde beschrijving">
            <a:extLst>
              <a:ext uri="{FF2B5EF4-FFF2-40B4-BE49-F238E27FC236}">
                <a16:creationId xmlns:a16="http://schemas.microsoft.com/office/drawing/2014/main" id="{490D5494-FA4F-294A-BBD0-3A2BB5ACD0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85088" y="521299"/>
            <a:ext cx="2047632" cy="578266"/>
          </a:xfrm>
          <a:prstGeom prst="rect">
            <a:avLst/>
          </a:prstGeom>
        </p:spPr>
      </p:pic>
    </p:spTree>
    <p:extLst>
      <p:ext uri="{BB962C8B-B14F-4D97-AF65-F5344CB8AC3E}">
        <p14:creationId xmlns:p14="http://schemas.microsoft.com/office/powerpoint/2010/main" val="1129982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BF455D75-DA68-438A-AB10-FA34A53D3BDE}"/>
              </a:ext>
            </a:extLst>
          </p:cNvPr>
          <p:cNvSpPr>
            <a:spLocks noGrp="1"/>
          </p:cNvSpPr>
          <p:nvPr>
            <p:ph type="pic" sz="quarter" idx="11" hasCustomPrompt="1"/>
          </p:nvPr>
        </p:nvSpPr>
        <p:spPr>
          <a:xfrm>
            <a:off x="12428913" y="2547937"/>
            <a:ext cx="11955077" cy="11168063"/>
          </a:xfrm>
          <a:custGeom>
            <a:avLst/>
            <a:gdLst>
              <a:gd name="connsiteX0" fmla="*/ 11955077 w 11955077"/>
              <a:gd name="connsiteY0" fmla="*/ 0 h 11168063"/>
              <a:gd name="connsiteX1" fmla="*/ 11955077 w 11955077"/>
              <a:gd name="connsiteY1" fmla="*/ 11168063 h 11168063"/>
              <a:gd name="connsiteX2" fmla="*/ 1373173 w 11955077"/>
              <a:gd name="connsiteY2" fmla="*/ 11168063 h 11168063"/>
              <a:gd name="connsiteX3" fmla="*/ 119551 w 11955077"/>
              <a:gd name="connsiteY3" fmla="*/ 4058246 h 11168063"/>
              <a:gd name="connsiteX4" fmla="*/ 0 w 11955077"/>
              <a:gd name="connsiteY4" fmla="*/ 3152392 h 11168063"/>
              <a:gd name="connsiteX5" fmla="*/ 15497 w 11955077"/>
              <a:gd name="connsiteY5" fmla="*/ 2919724 h 11168063"/>
              <a:gd name="connsiteX6" fmla="*/ 588898 w 11955077"/>
              <a:gd name="connsiteY6" fmla="*/ 2101250 h 11168063"/>
              <a:gd name="connsiteX7" fmla="*/ 1694189 w 11955077"/>
              <a:gd name="connsiteY7" fmla="*/ 1809123 h 1116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5077" h="11168063">
                <a:moveTo>
                  <a:pt x="11955077" y="0"/>
                </a:moveTo>
                <a:lnTo>
                  <a:pt x="11955077" y="11168063"/>
                </a:lnTo>
                <a:lnTo>
                  <a:pt x="1373173" y="11168063"/>
                </a:lnTo>
                <a:lnTo>
                  <a:pt x="119551" y="4058246"/>
                </a:lnTo>
                <a:cubicBezTo>
                  <a:pt x="47045" y="3647200"/>
                  <a:pt x="1107" y="3388163"/>
                  <a:pt x="0" y="3152392"/>
                </a:cubicBezTo>
                <a:cubicBezTo>
                  <a:pt x="0" y="3073802"/>
                  <a:pt x="4981" y="2997798"/>
                  <a:pt x="15497" y="2919724"/>
                </a:cubicBezTo>
                <a:cubicBezTo>
                  <a:pt x="75826" y="2575376"/>
                  <a:pt x="286147" y="2276010"/>
                  <a:pt x="588898" y="2101250"/>
                </a:cubicBezTo>
                <a:cubicBezTo>
                  <a:pt x="866190" y="1955962"/>
                  <a:pt x="1144035" y="1906326"/>
                  <a:pt x="1694189" y="1809123"/>
                </a:cubicBezTo>
                <a:close/>
              </a:path>
            </a:pathLst>
          </a:custGeom>
          <a:solidFill>
            <a:srgbClr val="ACB1BB"/>
          </a:solidFill>
        </p:spPr>
        <p:txBody>
          <a:bodyPr wrap="square" anchor="ctr">
            <a:noAutofit/>
          </a:bodyPr>
          <a:lstStyle>
            <a:lvl1pPr marL="0" indent="0" algn="ctr">
              <a:buNone/>
              <a:defRPr sz="2000" b="1">
                <a:solidFill>
                  <a:srgbClr val="FFFFFF"/>
                </a:solidFill>
              </a:defRPr>
            </a:lvl1pPr>
          </a:lstStyle>
          <a:p>
            <a:r>
              <a:rPr lang="en-US" dirty="0"/>
              <a:t>IMAGE REPLACE</a:t>
            </a:r>
          </a:p>
        </p:txBody>
      </p:sp>
    </p:spTree>
    <p:extLst>
      <p:ext uri="{BB962C8B-B14F-4D97-AF65-F5344CB8AC3E}">
        <p14:creationId xmlns:p14="http://schemas.microsoft.com/office/powerpoint/2010/main" val="11435627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Blank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9205F90-08C6-4BBE-9304-DC7934C5C8B5}"/>
              </a:ext>
            </a:extLst>
          </p:cNvPr>
          <p:cNvSpPr>
            <a:spLocks noGrp="1"/>
          </p:cNvSpPr>
          <p:nvPr>
            <p:ph type="pic" sz="quarter" idx="13" hasCustomPrompt="1"/>
          </p:nvPr>
        </p:nvSpPr>
        <p:spPr>
          <a:xfrm>
            <a:off x="0" y="-1"/>
            <a:ext cx="12192000" cy="13716001"/>
          </a:xfrm>
          <a:custGeom>
            <a:avLst/>
            <a:gdLst>
              <a:gd name="connsiteX0" fmla="*/ 0 w 12192000"/>
              <a:gd name="connsiteY0" fmla="*/ 0 h 13716001"/>
              <a:gd name="connsiteX1" fmla="*/ 12192000 w 12192000"/>
              <a:gd name="connsiteY1" fmla="*/ 0 h 13716001"/>
              <a:gd name="connsiteX2" fmla="*/ 12192000 w 12192000"/>
              <a:gd name="connsiteY2" fmla="*/ 13716001 h 13716001"/>
              <a:gd name="connsiteX3" fmla="*/ 0 w 12192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12192000" h="13716001">
                <a:moveTo>
                  <a:pt x="0" y="0"/>
                </a:moveTo>
                <a:lnTo>
                  <a:pt x="12192000" y="0"/>
                </a:lnTo>
                <a:lnTo>
                  <a:pt x="12192000" y="13716001"/>
                </a:lnTo>
                <a:lnTo>
                  <a:pt x="0" y="13716001"/>
                </a:lnTo>
                <a:close/>
              </a:path>
            </a:pathLst>
          </a:custGeom>
          <a:solidFill>
            <a:srgbClr val="ACB1BB"/>
          </a:solidFill>
        </p:spPr>
        <p:txBody>
          <a:bodyPr wrap="square" anchor="ctr">
            <a:noAutofit/>
          </a:bodyPr>
          <a:lstStyle>
            <a:lvl1pPr marL="0" indent="0" algn="ctr">
              <a:buNone/>
              <a:defRPr sz="2000" b="1">
                <a:solidFill>
                  <a:srgbClr val="FFFFFF"/>
                </a:solidFill>
              </a:defRPr>
            </a:lvl1pPr>
          </a:lstStyle>
          <a:p>
            <a:r>
              <a:rPr lang="en-US" dirty="0"/>
              <a:t>IMAGE REPLACE</a:t>
            </a:r>
          </a:p>
        </p:txBody>
      </p:sp>
      <p:sp>
        <p:nvSpPr>
          <p:cNvPr id="3" name="Slide Number">
            <a:extLst>
              <a:ext uri="{FF2B5EF4-FFF2-40B4-BE49-F238E27FC236}">
                <a16:creationId xmlns:a16="http://schemas.microsoft.com/office/drawing/2014/main" id="{D887AEF8-AE44-4FAF-BE40-AACD486F767C}"/>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30504729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Blank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44F34D22-7C4E-4F86-8730-E636C373274D}"/>
              </a:ext>
            </a:extLst>
          </p:cNvPr>
          <p:cNvSpPr>
            <a:spLocks noGrp="1"/>
          </p:cNvSpPr>
          <p:nvPr>
            <p:ph type="pic" sz="quarter" idx="11" hasCustomPrompt="1"/>
          </p:nvPr>
        </p:nvSpPr>
        <p:spPr>
          <a:xfrm>
            <a:off x="0" y="0"/>
            <a:ext cx="16510000" cy="13716001"/>
          </a:xfrm>
          <a:custGeom>
            <a:avLst/>
            <a:gdLst>
              <a:gd name="connsiteX0" fmla="*/ 0 w 16510000"/>
              <a:gd name="connsiteY0" fmla="*/ 0 h 13716001"/>
              <a:gd name="connsiteX1" fmla="*/ 16510000 w 16510000"/>
              <a:gd name="connsiteY1" fmla="*/ 0 h 13716001"/>
              <a:gd name="connsiteX2" fmla="*/ 16510000 w 16510000"/>
              <a:gd name="connsiteY2" fmla="*/ 13716001 h 13716001"/>
              <a:gd name="connsiteX3" fmla="*/ 0 w 16510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16510000" h="13716001">
                <a:moveTo>
                  <a:pt x="0" y="0"/>
                </a:moveTo>
                <a:lnTo>
                  <a:pt x="16510000" y="0"/>
                </a:lnTo>
                <a:lnTo>
                  <a:pt x="16510000" y="13716001"/>
                </a:lnTo>
                <a:lnTo>
                  <a:pt x="0" y="13716001"/>
                </a:lnTo>
                <a:close/>
              </a:path>
            </a:pathLst>
          </a:custGeom>
          <a:solidFill>
            <a:srgbClr val="ACB1BB"/>
          </a:solidFill>
        </p:spPr>
        <p:txBody>
          <a:bodyPr wrap="square" anchor="ctr">
            <a:noAutofit/>
          </a:bodyPr>
          <a:lstStyle>
            <a:lvl1pPr marL="0" indent="0" algn="ctr">
              <a:buNone/>
              <a:defRPr sz="2000" b="1">
                <a:solidFill>
                  <a:srgbClr val="FFFFFF"/>
                </a:solidFill>
              </a:defRPr>
            </a:lvl1pPr>
          </a:lstStyle>
          <a:p>
            <a:r>
              <a:rPr lang="en-US" dirty="0"/>
              <a:t>IMAGE REPLACE</a:t>
            </a:r>
          </a:p>
        </p:txBody>
      </p:sp>
      <p:sp>
        <p:nvSpPr>
          <p:cNvPr id="3" name="Slide Number">
            <a:extLst>
              <a:ext uri="{FF2B5EF4-FFF2-40B4-BE49-F238E27FC236}">
                <a16:creationId xmlns:a16="http://schemas.microsoft.com/office/drawing/2014/main" id="{40880054-1C95-4B37-BA98-E465D2AD2BC9}"/>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4794743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Blank Slide">
    <p:spTree>
      <p:nvGrpSpPr>
        <p:cNvPr id="1" name=""/>
        <p:cNvGrpSpPr/>
        <p:nvPr/>
      </p:nvGrpSpPr>
      <p:grpSpPr>
        <a:xfrm>
          <a:off x="0" y="0"/>
          <a:ext cx="0" cy="0"/>
          <a:chOff x="0" y="0"/>
          <a:chExt cx="0" cy="0"/>
        </a:xfrm>
      </p:grpSpPr>
      <p:sp>
        <p:nvSpPr>
          <p:cNvPr id="2" name="Rechthoek 1"/>
          <p:cNvSpPr/>
          <p:nvPr userDrawn="1"/>
        </p:nvSpPr>
        <p:spPr>
          <a:xfrm>
            <a:off x="0" y="0"/>
            <a:ext cx="16510000" cy="13716000"/>
          </a:xfrm>
          <a:prstGeom prst="rect">
            <a:avLst/>
          </a:prstGeom>
          <a:solidFill>
            <a:srgbClr val="21222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BeMind">
            <a:extLst>
              <a:ext uri="{FF2B5EF4-FFF2-40B4-BE49-F238E27FC236}">
                <a16:creationId xmlns:a16="http://schemas.microsoft.com/office/drawing/2014/main" id="{07E75145-DE7A-4C71-8167-1DFD0265B130}"/>
              </a:ext>
            </a:extLst>
          </p:cNvPr>
          <p:cNvSpPr txBox="1"/>
          <p:nvPr userDrawn="1"/>
        </p:nvSpPr>
        <p:spPr>
          <a:xfrm>
            <a:off x="1519965" y="656100"/>
            <a:ext cx="1376332"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200" b="0">
                <a:solidFill>
                  <a:srgbClr val="F7F9FF"/>
                </a:solidFill>
                <a:latin typeface="Quicksand Bold"/>
                <a:ea typeface="Quicksand Bold"/>
                <a:cs typeface="Quicksand Bold"/>
                <a:sym typeface="Quicksand Bold"/>
              </a:defRPr>
            </a:lvl1pPr>
          </a:lstStyle>
          <a:p>
            <a:r>
              <a:rPr lang="nl-NL" dirty="0">
                <a:solidFill>
                  <a:schemeClr val="accent4"/>
                </a:solidFill>
                <a:latin typeface="PT Sans"/>
                <a:ea typeface="nunito"/>
                <a:cs typeface="PT Sans"/>
              </a:rPr>
              <a:t>JMango360</a:t>
            </a:r>
          </a:p>
        </p:txBody>
      </p:sp>
      <p:sp>
        <p:nvSpPr>
          <p:cNvPr id="10" name="Line">
            <a:extLst>
              <a:ext uri="{FF2B5EF4-FFF2-40B4-BE49-F238E27FC236}">
                <a16:creationId xmlns:a16="http://schemas.microsoft.com/office/drawing/2014/main" id="{A02F6A38-E20D-4F4C-AA0D-D78471D0ED8E}"/>
              </a:ext>
            </a:extLst>
          </p:cNvPr>
          <p:cNvSpPr/>
          <p:nvPr userDrawn="1"/>
        </p:nvSpPr>
        <p:spPr>
          <a:xfrm flipV="1">
            <a:off x="1526316" y="-1"/>
            <a:ext cx="0" cy="511175"/>
          </a:xfrm>
          <a:prstGeom prst="line">
            <a:avLst/>
          </a:prstGeom>
          <a:ln w="12700">
            <a:solidFill>
              <a:srgbClr val="F7F9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Shape">
            <a:extLst>
              <a:ext uri="{FF2B5EF4-FFF2-40B4-BE49-F238E27FC236}">
                <a16:creationId xmlns:a16="http://schemas.microsoft.com/office/drawing/2014/main" id="{4C99B5D2-2FAD-4BBE-8FD4-D0E3AAE5920E}"/>
              </a:ext>
            </a:extLst>
          </p:cNvPr>
          <p:cNvSpPr/>
          <p:nvPr userDrawn="1"/>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F7F9FF"/>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 name="Shape">
            <a:extLst>
              <a:ext uri="{FF2B5EF4-FFF2-40B4-BE49-F238E27FC236}">
                <a16:creationId xmlns:a16="http://schemas.microsoft.com/office/drawing/2014/main" id="{C5C93821-D607-4168-B914-73F7CF823BCA}"/>
              </a:ext>
            </a:extLst>
          </p:cNvPr>
          <p:cNvSpPr/>
          <p:nvPr userDrawn="1"/>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F7F9FF"/>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 name="Body text">
            <a:extLst>
              <a:ext uri="{FF2B5EF4-FFF2-40B4-BE49-F238E27FC236}">
                <a16:creationId xmlns:a16="http://schemas.microsoft.com/office/drawing/2014/main" id="{D895DADD-B50D-4D19-93B0-2110C512AE68}"/>
              </a:ext>
            </a:extLst>
          </p:cNvPr>
          <p:cNvSpPr>
            <a:spLocks noGrp="1"/>
          </p:cNvSpPr>
          <p:nvPr>
            <p:ph type="body" sz="quarter" idx="36" hasCustomPrompt="1"/>
          </p:nvPr>
        </p:nvSpPr>
        <p:spPr>
          <a:xfrm>
            <a:off x="17896313" y="3679639"/>
            <a:ext cx="4830037" cy="1006285"/>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0" name="Title text">
            <a:extLst>
              <a:ext uri="{FF2B5EF4-FFF2-40B4-BE49-F238E27FC236}">
                <a16:creationId xmlns:a16="http://schemas.microsoft.com/office/drawing/2014/main" id="{F267DBC4-447C-4F46-836F-4822FE591BCF}"/>
              </a:ext>
            </a:extLst>
          </p:cNvPr>
          <p:cNvSpPr>
            <a:spLocks noGrp="1"/>
          </p:cNvSpPr>
          <p:nvPr>
            <p:ph type="body" sz="quarter" idx="37" hasCustomPrompt="1"/>
          </p:nvPr>
        </p:nvSpPr>
        <p:spPr>
          <a:xfrm>
            <a:off x="17896314" y="3168376"/>
            <a:ext cx="3401586" cy="463629"/>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21" name="Body text">
            <a:extLst>
              <a:ext uri="{FF2B5EF4-FFF2-40B4-BE49-F238E27FC236}">
                <a16:creationId xmlns:a16="http://schemas.microsoft.com/office/drawing/2014/main" id="{9B488E57-257E-4443-B7E9-EAD49192CC7A}"/>
              </a:ext>
            </a:extLst>
          </p:cNvPr>
          <p:cNvSpPr>
            <a:spLocks noGrp="1"/>
          </p:cNvSpPr>
          <p:nvPr>
            <p:ph type="body" sz="quarter" idx="38" hasCustomPrompt="1"/>
          </p:nvPr>
        </p:nvSpPr>
        <p:spPr>
          <a:xfrm>
            <a:off x="17896314" y="6614076"/>
            <a:ext cx="4830037" cy="1006285"/>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2" name="Title text">
            <a:extLst>
              <a:ext uri="{FF2B5EF4-FFF2-40B4-BE49-F238E27FC236}">
                <a16:creationId xmlns:a16="http://schemas.microsoft.com/office/drawing/2014/main" id="{14073A10-6E00-4F0D-B2D7-B9895BBA2CDC}"/>
              </a:ext>
            </a:extLst>
          </p:cNvPr>
          <p:cNvSpPr>
            <a:spLocks noGrp="1"/>
          </p:cNvSpPr>
          <p:nvPr>
            <p:ph type="body" sz="quarter" idx="39" hasCustomPrompt="1"/>
          </p:nvPr>
        </p:nvSpPr>
        <p:spPr>
          <a:xfrm>
            <a:off x="17896315" y="6102813"/>
            <a:ext cx="3401586" cy="463629"/>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23" name="Body text">
            <a:extLst>
              <a:ext uri="{FF2B5EF4-FFF2-40B4-BE49-F238E27FC236}">
                <a16:creationId xmlns:a16="http://schemas.microsoft.com/office/drawing/2014/main" id="{8883DF36-F246-4BBC-87F0-2122FEEB4EE4}"/>
              </a:ext>
            </a:extLst>
          </p:cNvPr>
          <p:cNvSpPr>
            <a:spLocks noGrp="1"/>
          </p:cNvSpPr>
          <p:nvPr>
            <p:ph type="body" sz="quarter" idx="40" hasCustomPrompt="1"/>
          </p:nvPr>
        </p:nvSpPr>
        <p:spPr>
          <a:xfrm>
            <a:off x="17896314" y="9538251"/>
            <a:ext cx="4830037" cy="1006285"/>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4" name="Title text">
            <a:extLst>
              <a:ext uri="{FF2B5EF4-FFF2-40B4-BE49-F238E27FC236}">
                <a16:creationId xmlns:a16="http://schemas.microsoft.com/office/drawing/2014/main" id="{A193A97E-6D61-4461-9E3B-2F1454F26BFF}"/>
              </a:ext>
            </a:extLst>
          </p:cNvPr>
          <p:cNvSpPr>
            <a:spLocks noGrp="1"/>
          </p:cNvSpPr>
          <p:nvPr>
            <p:ph type="body" sz="quarter" idx="41" hasCustomPrompt="1"/>
          </p:nvPr>
        </p:nvSpPr>
        <p:spPr>
          <a:xfrm>
            <a:off x="17896315" y="9026988"/>
            <a:ext cx="3401586" cy="463629"/>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25" name="Body text">
            <a:extLst>
              <a:ext uri="{FF2B5EF4-FFF2-40B4-BE49-F238E27FC236}">
                <a16:creationId xmlns:a16="http://schemas.microsoft.com/office/drawing/2014/main" id="{E1D29B88-ACB6-4230-BE36-ABE8A563819E}"/>
              </a:ext>
            </a:extLst>
          </p:cNvPr>
          <p:cNvSpPr>
            <a:spLocks noGrp="1"/>
          </p:cNvSpPr>
          <p:nvPr>
            <p:ph type="body" sz="quarter" idx="42" hasCustomPrompt="1"/>
          </p:nvPr>
        </p:nvSpPr>
        <p:spPr>
          <a:xfrm>
            <a:off x="6670998" y="7855920"/>
            <a:ext cx="8465389" cy="1465880"/>
          </a:xfrm>
          <a:prstGeom prst="rect">
            <a:avLst/>
          </a:prstGeom>
        </p:spPr>
        <p:txBody>
          <a:bodyPr anchor="t">
            <a:noAutofit/>
          </a:bodyPr>
          <a:lstStyle>
            <a:lvl1pPr marL="0" marR="0" indent="0" algn="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F7F9FF"/>
                </a:solidFill>
                <a:effectLst/>
                <a:uFillTx/>
                <a:latin typeface="PT Sans"/>
                <a:ea typeface="PT Sans"/>
                <a:cs typeface="PT Sans"/>
                <a:sym typeface="Helvetica Neue"/>
              </a:defRPr>
            </a:lvl1pPr>
          </a:lstStyle>
          <a:p>
            <a:pPr lvl="0"/>
            <a:r>
              <a:rPr lang="en-US" dirty="0"/>
              <a:t>body text</a:t>
            </a:r>
          </a:p>
        </p:txBody>
      </p:sp>
      <p:sp>
        <p:nvSpPr>
          <p:cNvPr id="26" name="Title text">
            <a:extLst>
              <a:ext uri="{FF2B5EF4-FFF2-40B4-BE49-F238E27FC236}">
                <a16:creationId xmlns:a16="http://schemas.microsoft.com/office/drawing/2014/main" id="{186F6D2D-50DA-4ABB-9D4A-6C9A2070B653}"/>
              </a:ext>
            </a:extLst>
          </p:cNvPr>
          <p:cNvSpPr>
            <a:spLocks noGrp="1"/>
          </p:cNvSpPr>
          <p:nvPr>
            <p:ph type="body" sz="quarter" idx="43" hasCustomPrompt="1"/>
          </p:nvPr>
        </p:nvSpPr>
        <p:spPr>
          <a:xfrm>
            <a:off x="6658298" y="4350658"/>
            <a:ext cx="8465389" cy="2286001"/>
          </a:xfrm>
          <a:prstGeom prst="rect">
            <a:avLst/>
          </a:prstGeom>
        </p:spPr>
        <p:txBody>
          <a:bodyPr anchor="t">
            <a:noAutofit/>
          </a:bodyPr>
          <a:lstStyle>
            <a:lvl1pPr marL="0" marR="0" indent="0" algn="r" defTabSz="825500" rtl="0" fontAlgn="auto" latinLnBrk="0" hangingPunct="0">
              <a:lnSpc>
                <a:spcPct val="100000"/>
              </a:lnSpc>
              <a:spcBef>
                <a:spcPts val="0"/>
              </a:spcBef>
              <a:spcAft>
                <a:spcPts val="0"/>
              </a:spcAft>
              <a:buClrTx/>
              <a:buSzTx/>
              <a:buFontTx/>
              <a:buNone/>
              <a:tabLst/>
              <a:defRPr kumimoji="0" lang="en-US" sz="7000" b="1" i="0" u="none" strike="noStrike" cap="none" spc="0" normalizeH="0" baseline="0" dirty="0">
                <a:ln>
                  <a:noFill/>
                </a:ln>
                <a:solidFill>
                  <a:srgbClr val="F7F9FF"/>
                </a:solidFill>
                <a:effectLst/>
                <a:uFillTx/>
                <a:latin typeface="nunito"/>
                <a:ea typeface="nunito"/>
                <a:cs typeface="nunito"/>
                <a:sym typeface="Helvetica Neue"/>
              </a:defRPr>
            </a:lvl1pPr>
          </a:lstStyle>
          <a:p>
            <a:pPr lvl="0"/>
            <a:r>
              <a:rPr lang="en-US" dirty="0"/>
              <a:t>Title text</a:t>
            </a:r>
          </a:p>
        </p:txBody>
      </p:sp>
      <p:sp>
        <p:nvSpPr>
          <p:cNvPr id="16" name="Slide Number">
            <a:extLst>
              <a:ext uri="{FF2B5EF4-FFF2-40B4-BE49-F238E27FC236}">
                <a16:creationId xmlns:a16="http://schemas.microsoft.com/office/drawing/2014/main" id="{9412BA22-421F-48E3-8DC0-75151BA82027}"/>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31378518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0_Blank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296A127-F626-4BE7-8706-4DA8BFC04C85}"/>
              </a:ext>
            </a:extLst>
          </p:cNvPr>
          <p:cNvSpPr>
            <a:spLocks noGrp="1"/>
          </p:cNvSpPr>
          <p:nvPr>
            <p:ph type="pic" sz="quarter" idx="11" hasCustomPrompt="1"/>
          </p:nvPr>
        </p:nvSpPr>
        <p:spPr>
          <a:xfrm>
            <a:off x="10482931" y="3880875"/>
            <a:ext cx="3418136" cy="6052276"/>
          </a:xfrm>
          <a:custGeom>
            <a:avLst/>
            <a:gdLst>
              <a:gd name="connsiteX0" fmla="*/ 0 w 3418136"/>
              <a:gd name="connsiteY0" fmla="*/ 0 h 6052276"/>
              <a:gd name="connsiteX1" fmla="*/ 3418136 w 3418136"/>
              <a:gd name="connsiteY1" fmla="*/ 0 h 6052276"/>
              <a:gd name="connsiteX2" fmla="*/ 3418136 w 3418136"/>
              <a:gd name="connsiteY2" fmla="*/ 6052276 h 6052276"/>
              <a:gd name="connsiteX3" fmla="*/ 0 w 3418136"/>
              <a:gd name="connsiteY3" fmla="*/ 6052276 h 6052276"/>
            </a:gdLst>
            <a:ahLst/>
            <a:cxnLst>
              <a:cxn ang="0">
                <a:pos x="connsiteX0" y="connsiteY0"/>
              </a:cxn>
              <a:cxn ang="0">
                <a:pos x="connsiteX1" y="connsiteY1"/>
              </a:cxn>
              <a:cxn ang="0">
                <a:pos x="connsiteX2" y="connsiteY2"/>
              </a:cxn>
              <a:cxn ang="0">
                <a:pos x="connsiteX3" y="connsiteY3"/>
              </a:cxn>
            </a:cxnLst>
            <a:rect l="l" t="t" r="r" b="b"/>
            <a:pathLst>
              <a:path w="3418136" h="6052276">
                <a:moveTo>
                  <a:pt x="0" y="0"/>
                </a:moveTo>
                <a:lnTo>
                  <a:pt x="3418136" y="0"/>
                </a:lnTo>
                <a:lnTo>
                  <a:pt x="3418136" y="6052276"/>
                </a:lnTo>
                <a:lnTo>
                  <a:pt x="0" y="6052276"/>
                </a:lnTo>
                <a:close/>
              </a:path>
            </a:pathLst>
          </a:custGeom>
          <a:solidFill>
            <a:srgbClr val="ACB1BB"/>
          </a:solidFill>
        </p:spPr>
        <p:txBody>
          <a:bodyPr wrap="square" anchor="ctr">
            <a:noAutofit/>
          </a:bodyPr>
          <a:lstStyle>
            <a:lvl1pPr marL="0" indent="0" algn="ctr">
              <a:buNone/>
              <a:defRPr sz="2000" b="1">
                <a:solidFill>
                  <a:srgbClr val="FFFFFF"/>
                </a:solidFill>
              </a:defRPr>
            </a:lvl1pPr>
          </a:lstStyle>
          <a:p>
            <a:r>
              <a:rPr lang="en-US" dirty="0"/>
              <a:t>IMAGE REPLACE</a:t>
            </a:r>
          </a:p>
        </p:txBody>
      </p:sp>
      <p:sp>
        <p:nvSpPr>
          <p:cNvPr id="3" name="Slide Number">
            <a:extLst>
              <a:ext uri="{FF2B5EF4-FFF2-40B4-BE49-F238E27FC236}">
                <a16:creationId xmlns:a16="http://schemas.microsoft.com/office/drawing/2014/main" id="{8172EDF7-7DA6-412C-89B2-FCA6C01597AC}"/>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41530285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8_Blank Slide">
    <p:spTree>
      <p:nvGrpSpPr>
        <p:cNvPr id="1" name=""/>
        <p:cNvGrpSpPr/>
        <p:nvPr/>
      </p:nvGrpSpPr>
      <p:grpSpPr>
        <a:xfrm>
          <a:off x="0" y="0"/>
          <a:ext cx="0" cy="0"/>
          <a:chOff x="0" y="0"/>
          <a:chExt cx="0" cy="0"/>
        </a:xfrm>
      </p:grpSpPr>
      <p:pic>
        <p:nvPicPr>
          <p:cNvPr id="8" name="Afbeelding 7" descr="Mobiel wit.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0951" y="2332563"/>
            <a:ext cx="4925345" cy="9854029"/>
          </a:xfrm>
          <a:prstGeom prst="rect">
            <a:avLst/>
          </a:prstGeom>
        </p:spPr>
      </p:pic>
      <p:sp>
        <p:nvSpPr>
          <p:cNvPr id="9" name="Picture Placeholder 8">
            <a:extLst>
              <a:ext uri="{FF2B5EF4-FFF2-40B4-BE49-F238E27FC236}">
                <a16:creationId xmlns:a16="http://schemas.microsoft.com/office/drawing/2014/main" id="{0296A127-F626-4BE7-8706-4DA8BFC04C85}"/>
              </a:ext>
            </a:extLst>
          </p:cNvPr>
          <p:cNvSpPr>
            <a:spLocks noGrp="1"/>
          </p:cNvSpPr>
          <p:nvPr>
            <p:ph type="pic" sz="quarter" idx="11" hasCustomPrompt="1"/>
          </p:nvPr>
        </p:nvSpPr>
        <p:spPr>
          <a:xfrm>
            <a:off x="10391800" y="3761656"/>
            <a:ext cx="3960439" cy="6984775"/>
          </a:xfrm>
          <a:custGeom>
            <a:avLst/>
            <a:gdLst>
              <a:gd name="connsiteX0" fmla="*/ 0 w 3418136"/>
              <a:gd name="connsiteY0" fmla="*/ 0 h 6052276"/>
              <a:gd name="connsiteX1" fmla="*/ 3418136 w 3418136"/>
              <a:gd name="connsiteY1" fmla="*/ 0 h 6052276"/>
              <a:gd name="connsiteX2" fmla="*/ 3418136 w 3418136"/>
              <a:gd name="connsiteY2" fmla="*/ 6052276 h 6052276"/>
              <a:gd name="connsiteX3" fmla="*/ 0 w 3418136"/>
              <a:gd name="connsiteY3" fmla="*/ 6052276 h 6052276"/>
            </a:gdLst>
            <a:ahLst/>
            <a:cxnLst>
              <a:cxn ang="0">
                <a:pos x="connsiteX0" y="connsiteY0"/>
              </a:cxn>
              <a:cxn ang="0">
                <a:pos x="connsiteX1" y="connsiteY1"/>
              </a:cxn>
              <a:cxn ang="0">
                <a:pos x="connsiteX2" y="connsiteY2"/>
              </a:cxn>
              <a:cxn ang="0">
                <a:pos x="connsiteX3" y="connsiteY3"/>
              </a:cxn>
            </a:cxnLst>
            <a:rect l="l" t="t" r="r" b="b"/>
            <a:pathLst>
              <a:path w="3418136" h="6052276">
                <a:moveTo>
                  <a:pt x="0" y="0"/>
                </a:moveTo>
                <a:lnTo>
                  <a:pt x="3418136" y="0"/>
                </a:lnTo>
                <a:lnTo>
                  <a:pt x="3418136" y="6052276"/>
                </a:lnTo>
                <a:lnTo>
                  <a:pt x="0" y="6052276"/>
                </a:lnTo>
                <a:close/>
              </a:path>
            </a:pathLst>
          </a:custGeom>
          <a:solidFill>
            <a:srgbClr val="ACB1BB"/>
          </a:solidFill>
        </p:spPr>
        <p:txBody>
          <a:bodyPr wrap="square" anchor="ctr">
            <a:noAutofit/>
          </a:bodyPr>
          <a:lstStyle>
            <a:lvl1pPr marL="0" indent="0" algn="ctr">
              <a:buNone/>
              <a:defRPr sz="2000" b="1">
                <a:solidFill>
                  <a:srgbClr val="FFFFFF"/>
                </a:solidFill>
              </a:defRPr>
            </a:lvl1pPr>
          </a:lstStyle>
          <a:p>
            <a:r>
              <a:rPr lang="en-US" dirty="0"/>
              <a:t>IMAGE REPLACE</a:t>
            </a:r>
          </a:p>
        </p:txBody>
      </p:sp>
      <p:sp>
        <p:nvSpPr>
          <p:cNvPr id="10" name="Body text">
            <a:extLst>
              <a:ext uri="{FF2B5EF4-FFF2-40B4-BE49-F238E27FC236}">
                <a16:creationId xmlns:a16="http://schemas.microsoft.com/office/drawing/2014/main" id="{D80A090C-C2A0-4008-8CEB-0CD216EA86F7}"/>
              </a:ext>
            </a:extLst>
          </p:cNvPr>
          <p:cNvSpPr>
            <a:spLocks noGrp="1"/>
          </p:cNvSpPr>
          <p:nvPr>
            <p:ph type="body" sz="quarter" idx="42" hasCustomPrompt="1"/>
          </p:nvPr>
        </p:nvSpPr>
        <p:spPr>
          <a:xfrm>
            <a:off x="1519700" y="7849802"/>
            <a:ext cx="7171841" cy="1471997"/>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1" name="Title text">
            <a:extLst>
              <a:ext uri="{FF2B5EF4-FFF2-40B4-BE49-F238E27FC236}">
                <a16:creationId xmlns:a16="http://schemas.microsoft.com/office/drawing/2014/main" id="{CADADC5A-25C6-415C-BFE3-9838BA4E8439}"/>
              </a:ext>
            </a:extLst>
          </p:cNvPr>
          <p:cNvSpPr>
            <a:spLocks noGrp="1"/>
          </p:cNvSpPr>
          <p:nvPr>
            <p:ph type="body" sz="quarter" idx="43" hasCustomPrompt="1"/>
          </p:nvPr>
        </p:nvSpPr>
        <p:spPr>
          <a:xfrm>
            <a:off x="1519965" y="4343486"/>
            <a:ext cx="6338159" cy="2285914"/>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1"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15" name="Chart Placeholder 14">
            <a:extLst>
              <a:ext uri="{FF2B5EF4-FFF2-40B4-BE49-F238E27FC236}">
                <a16:creationId xmlns:a16="http://schemas.microsoft.com/office/drawing/2014/main" id="{B870FE28-7AFA-47DE-960C-D2C51E705C75}"/>
              </a:ext>
            </a:extLst>
          </p:cNvPr>
          <p:cNvSpPr>
            <a:spLocks noGrp="1"/>
          </p:cNvSpPr>
          <p:nvPr>
            <p:ph type="chart" sz="quarter" idx="44"/>
          </p:nvPr>
        </p:nvSpPr>
        <p:spPr>
          <a:xfrm>
            <a:off x="15692438" y="4343400"/>
            <a:ext cx="7172325" cy="4978399"/>
          </a:xfrm>
          <a:prstGeom prst="rect">
            <a:avLst/>
          </a:prstGeom>
        </p:spPr>
        <p:txBody>
          <a:bodyPr anchor="ctr"/>
          <a:lstStyle>
            <a:lvl1pPr marL="0" indent="0" algn="ctr">
              <a:buNone/>
              <a:defRPr/>
            </a:lvl1pPr>
          </a:lstStyle>
          <a:p>
            <a:endParaRPr lang="en-US" dirty="0"/>
          </a:p>
        </p:txBody>
      </p:sp>
      <p:sp>
        <p:nvSpPr>
          <p:cNvPr id="7" name="Slide Number">
            <a:extLst>
              <a:ext uri="{FF2B5EF4-FFF2-40B4-BE49-F238E27FC236}">
                <a16:creationId xmlns:a16="http://schemas.microsoft.com/office/drawing/2014/main" id="{D9CF3E7D-1786-49FF-8DB7-B2D7DF389F0E}"/>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39589910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9_Blank Slide">
    <p:spTree>
      <p:nvGrpSpPr>
        <p:cNvPr id="1" name=""/>
        <p:cNvGrpSpPr/>
        <p:nvPr/>
      </p:nvGrpSpPr>
      <p:grpSpPr>
        <a:xfrm>
          <a:off x="0" y="0"/>
          <a:ext cx="0" cy="0"/>
          <a:chOff x="0" y="0"/>
          <a:chExt cx="0" cy="0"/>
        </a:xfrm>
      </p:grpSpPr>
      <p:sp>
        <p:nvSpPr>
          <p:cNvPr id="2" name="Rechthoek 1"/>
          <p:cNvSpPr/>
          <p:nvPr userDrawn="1"/>
        </p:nvSpPr>
        <p:spPr>
          <a:xfrm>
            <a:off x="0" y="0"/>
            <a:ext cx="24384000" cy="137160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Afbeelding 7" descr="Mobiel wit.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0951" y="2332563"/>
            <a:ext cx="4925345" cy="9854029"/>
          </a:xfrm>
          <a:prstGeom prst="rect">
            <a:avLst/>
          </a:prstGeom>
        </p:spPr>
      </p:pic>
      <p:sp>
        <p:nvSpPr>
          <p:cNvPr id="9" name="Picture Placeholder 8">
            <a:extLst>
              <a:ext uri="{FF2B5EF4-FFF2-40B4-BE49-F238E27FC236}">
                <a16:creationId xmlns:a16="http://schemas.microsoft.com/office/drawing/2014/main" id="{0296A127-F626-4BE7-8706-4DA8BFC04C85}"/>
              </a:ext>
            </a:extLst>
          </p:cNvPr>
          <p:cNvSpPr>
            <a:spLocks noGrp="1"/>
          </p:cNvSpPr>
          <p:nvPr>
            <p:ph type="pic" sz="quarter" idx="11" hasCustomPrompt="1"/>
          </p:nvPr>
        </p:nvSpPr>
        <p:spPr>
          <a:xfrm>
            <a:off x="10391800" y="3761656"/>
            <a:ext cx="3960439" cy="6984775"/>
          </a:xfrm>
          <a:custGeom>
            <a:avLst/>
            <a:gdLst>
              <a:gd name="connsiteX0" fmla="*/ 0 w 3418136"/>
              <a:gd name="connsiteY0" fmla="*/ 0 h 6052276"/>
              <a:gd name="connsiteX1" fmla="*/ 3418136 w 3418136"/>
              <a:gd name="connsiteY1" fmla="*/ 0 h 6052276"/>
              <a:gd name="connsiteX2" fmla="*/ 3418136 w 3418136"/>
              <a:gd name="connsiteY2" fmla="*/ 6052276 h 6052276"/>
              <a:gd name="connsiteX3" fmla="*/ 0 w 3418136"/>
              <a:gd name="connsiteY3" fmla="*/ 6052276 h 6052276"/>
            </a:gdLst>
            <a:ahLst/>
            <a:cxnLst>
              <a:cxn ang="0">
                <a:pos x="connsiteX0" y="connsiteY0"/>
              </a:cxn>
              <a:cxn ang="0">
                <a:pos x="connsiteX1" y="connsiteY1"/>
              </a:cxn>
              <a:cxn ang="0">
                <a:pos x="connsiteX2" y="connsiteY2"/>
              </a:cxn>
              <a:cxn ang="0">
                <a:pos x="connsiteX3" y="connsiteY3"/>
              </a:cxn>
            </a:cxnLst>
            <a:rect l="l" t="t" r="r" b="b"/>
            <a:pathLst>
              <a:path w="3418136" h="6052276">
                <a:moveTo>
                  <a:pt x="0" y="0"/>
                </a:moveTo>
                <a:lnTo>
                  <a:pt x="3418136" y="0"/>
                </a:lnTo>
                <a:lnTo>
                  <a:pt x="3418136" y="6052276"/>
                </a:lnTo>
                <a:lnTo>
                  <a:pt x="0" y="6052276"/>
                </a:lnTo>
                <a:close/>
              </a:path>
            </a:pathLst>
          </a:custGeom>
          <a:solidFill>
            <a:srgbClr val="ACB1BB"/>
          </a:solidFill>
        </p:spPr>
        <p:txBody>
          <a:bodyPr wrap="square" anchor="ctr">
            <a:noAutofit/>
          </a:bodyPr>
          <a:lstStyle>
            <a:lvl1pPr marL="0" indent="0" algn="ctr">
              <a:buNone/>
              <a:defRPr sz="2000" b="1">
                <a:solidFill>
                  <a:srgbClr val="FFFFFF"/>
                </a:solidFill>
              </a:defRPr>
            </a:lvl1pPr>
          </a:lstStyle>
          <a:p>
            <a:r>
              <a:rPr lang="en-US" dirty="0"/>
              <a:t>IMAGE REPLACE</a:t>
            </a:r>
          </a:p>
        </p:txBody>
      </p:sp>
      <p:sp>
        <p:nvSpPr>
          <p:cNvPr id="10" name="Body text">
            <a:extLst>
              <a:ext uri="{FF2B5EF4-FFF2-40B4-BE49-F238E27FC236}">
                <a16:creationId xmlns:a16="http://schemas.microsoft.com/office/drawing/2014/main" id="{D80A090C-C2A0-4008-8CEB-0CD216EA86F7}"/>
              </a:ext>
            </a:extLst>
          </p:cNvPr>
          <p:cNvSpPr>
            <a:spLocks noGrp="1"/>
          </p:cNvSpPr>
          <p:nvPr>
            <p:ph type="body" sz="quarter" idx="42" hasCustomPrompt="1"/>
          </p:nvPr>
        </p:nvSpPr>
        <p:spPr>
          <a:xfrm>
            <a:off x="1519700" y="7849802"/>
            <a:ext cx="7171841" cy="1471997"/>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chemeClr val="bg1"/>
                </a:solidFill>
                <a:effectLst/>
                <a:uFillTx/>
                <a:latin typeface="PT Sans"/>
                <a:ea typeface="PT Sans"/>
                <a:cs typeface="PT Sans"/>
                <a:sym typeface="Helvetica Neue"/>
              </a:defRPr>
            </a:lvl1pPr>
          </a:lstStyle>
          <a:p>
            <a:pPr lvl="0"/>
            <a:r>
              <a:rPr lang="en-US" dirty="0"/>
              <a:t>body text</a:t>
            </a:r>
          </a:p>
        </p:txBody>
      </p:sp>
      <p:sp>
        <p:nvSpPr>
          <p:cNvPr id="11" name="Title text">
            <a:extLst>
              <a:ext uri="{FF2B5EF4-FFF2-40B4-BE49-F238E27FC236}">
                <a16:creationId xmlns:a16="http://schemas.microsoft.com/office/drawing/2014/main" id="{CADADC5A-25C6-415C-BFE3-9838BA4E8439}"/>
              </a:ext>
            </a:extLst>
          </p:cNvPr>
          <p:cNvSpPr>
            <a:spLocks noGrp="1"/>
          </p:cNvSpPr>
          <p:nvPr>
            <p:ph type="body" sz="quarter" idx="43" hasCustomPrompt="1"/>
          </p:nvPr>
        </p:nvSpPr>
        <p:spPr>
          <a:xfrm>
            <a:off x="1519965" y="4343486"/>
            <a:ext cx="6338159" cy="2285914"/>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1" i="0" u="none" strike="noStrike" cap="none" spc="0" normalizeH="0" baseline="0" dirty="0">
                <a:ln>
                  <a:noFill/>
                </a:ln>
                <a:solidFill>
                  <a:schemeClr val="bg1"/>
                </a:solidFill>
                <a:effectLst/>
                <a:uFillTx/>
                <a:latin typeface="nunito"/>
                <a:ea typeface="nunito"/>
                <a:cs typeface="nunito"/>
                <a:sym typeface="Helvetica Neue"/>
              </a:defRPr>
            </a:lvl1pPr>
          </a:lstStyle>
          <a:p>
            <a:pPr lvl="0"/>
            <a:r>
              <a:rPr lang="en-US" dirty="0"/>
              <a:t>Title text</a:t>
            </a:r>
          </a:p>
        </p:txBody>
      </p:sp>
      <p:sp>
        <p:nvSpPr>
          <p:cNvPr id="15" name="Chart Placeholder 14">
            <a:extLst>
              <a:ext uri="{FF2B5EF4-FFF2-40B4-BE49-F238E27FC236}">
                <a16:creationId xmlns:a16="http://schemas.microsoft.com/office/drawing/2014/main" id="{B870FE28-7AFA-47DE-960C-D2C51E705C75}"/>
              </a:ext>
            </a:extLst>
          </p:cNvPr>
          <p:cNvSpPr>
            <a:spLocks noGrp="1"/>
          </p:cNvSpPr>
          <p:nvPr>
            <p:ph type="chart" sz="quarter" idx="44"/>
          </p:nvPr>
        </p:nvSpPr>
        <p:spPr>
          <a:xfrm>
            <a:off x="15692438" y="4343400"/>
            <a:ext cx="7172325" cy="4978399"/>
          </a:xfrm>
          <a:prstGeom prst="rect">
            <a:avLst/>
          </a:prstGeom>
        </p:spPr>
        <p:txBody>
          <a:bodyPr anchor="ctr"/>
          <a:lstStyle>
            <a:lvl1pPr marL="0" indent="0" algn="ctr">
              <a:buNone/>
              <a:defRPr/>
            </a:lvl1pPr>
          </a:lstStyle>
          <a:p>
            <a:endParaRPr lang="en-US" dirty="0"/>
          </a:p>
        </p:txBody>
      </p:sp>
      <p:sp>
        <p:nvSpPr>
          <p:cNvPr id="7" name="Slide Number">
            <a:extLst>
              <a:ext uri="{FF2B5EF4-FFF2-40B4-BE49-F238E27FC236}">
                <a16:creationId xmlns:a16="http://schemas.microsoft.com/office/drawing/2014/main" id="{D9CF3E7D-1786-49FF-8DB7-B2D7DF389F0E}"/>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chemeClr val="accent3"/>
                </a:solidFill>
                <a:latin typeface="nunito"/>
                <a:ea typeface="nunito"/>
                <a:cs typeface="nunito"/>
                <a:sym typeface="Quicksand Bold"/>
              </a:defRPr>
            </a:lvl1pPr>
          </a:lstStyle>
          <a:p>
            <a:fld id="{86CB4B4D-7CA3-9044-876B-883B54F8677D}" type="slidenum">
              <a:rPr lang="tr-TR" smtClean="0"/>
              <a:pPr/>
              <a:t>‹#›</a:t>
            </a:fld>
            <a:endParaRPr lang="tr-TR" dirty="0"/>
          </a:p>
        </p:txBody>
      </p:sp>
      <p:sp>
        <p:nvSpPr>
          <p:cNvPr id="12" name="BeMind">
            <a:extLst>
              <a:ext uri="{FF2B5EF4-FFF2-40B4-BE49-F238E27FC236}">
                <a16:creationId xmlns:a16="http://schemas.microsoft.com/office/drawing/2014/main" id="{364003D7-95B1-48C8-B148-6F92013DF628}"/>
              </a:ext>
            </a:extLst>
          </p:cNvPr>
          <p:cNvSpPr txBox="1"/>
          <p:nvPr userDrawn="1"/>
        </p:nvSpPr>
        <p:spPr>
          <a:xfrm>
            <a:off x="1519965" y="656100"/>
            <a:ext cx="1376332"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200" b="0">
                <a:solidFill>
                  <a:srgbClr val="2C2E3C"/>
                </a:solidFill>
                <a:latin typeface="Quicksand Bold"/>
                <a:ea typeface="Quicksand Bold"/>
                <a:cs typeface="Quicksand Bold"/>
                <a:sym typeface="Quicksand Bold"/>
              </a:defRPr>
            </a:lvl1pPr>
          </a:lstStyle>
          <a:p>
            <a:r>
              <a:rPr lang="nl-NL" dirty="0">
                <a:solidFill>
                  <a:schemeClr val="accent4"/>
                </a:solidFill>
                <a:latin typeface="PT Sans"/>
                <a:ea typeface="nunito"/>
                <a:cs typeface="PT Sans"/>
              </a:rPr>
              <a:t>JMango360</a:t>
            </a:r>
            <a:endParaRPr dirty="0">
              <a:solidFill>
                <a:schemeClr val="accent4"/>
              </a:solidFill>
              <a:latin typeface="PT Sans"/>
              <a:ea typeface="nunito"/>
              <a:cs typeface="PT Sans"/>
            </a:endParaRPr>
          </a:p>
        </p:txBody>
      </p:sp>
      <p:sp>
        <p:nvSpPr>
          <p:cNvPr id="13" name="Line">
            <a:extLst>
              <a:ext uri="{FF2B5EF4-FFF2-40B4-BE49-F238E27FC236}">
                <a16:creationId xmlns:a16="http://schemas.microsoft.com/office/drawing/2014/main" id="{F4FDBC76-9BFE-4003-9485-681A1D2ABFB5}"/>
              </a:ext>
            </a:extLst>
          </p:cNvPr>
          <p:cNvSpPr/>
          <p:nvPr userDrawn="1"/>
        </p:nvSpPr>
        <p:spPr>
          <a:xfrm flipV="1">
            <a:off x="1526316" y="-1"/>
            <a:ext cx="0" cy="511176"/>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 name="Line">
            <a:extLst>
              <a:ext uri="{FF2B5EF4-FFF2-40B4-BE49-F238E27FC236}">
                <a16:creationId xmlns:a16="http://schemas.microsoft.com/office/drawing/2014/main" id="{4194312E-2C5C-4F00-A0D5-E41C13B54038}"/>
              </a:ext>
            </a:extLst>
          </p:cNvPr>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14981585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8_Blank Slid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CDC6A3F8-228F-46BF-8CA5-3E9B5B41AAB7}"/>
              </a:ext>
            </a:extLst>
          </p:cNvPr>
          <p:cNvSpPr>
            <a:spLocks noGrp="1"/>
          </p:cNvSpPr>
          <p:nvPr>
            <p:ph type="tbl" sz="quarter" idx="10"/>
          </p:nvPr>
        </p:nvSpPr>
        <p:spPr>
          <a:xfrm>
            <a:off x="1658938" y="2538413"/>
            <a:ext cx="21199475" cy="8639175"/>
          </a:xfrm>
          <a:prstGeom prst="rect">
            <a:avLst/>
          </a:prstGeom>
        </p:spPr>
        <p:txBody>
          <a:bodyPr anchor="ctr"/>
          <a:lstStyle>
            <a:lvl1pPr marL="0" indent="0" algn="ctr">
              <a:buNone/>
              <a:defRPr/>
            </a:lvl1pPr>
          </a:lstStyle>
          <a:p>
            <a:endParaRPr lang="en-US" dirty="0"/>
          </a:p>
        </p:txBody>
      </p:sp>
      <p:sp>
        <p:nvSpPr>
          <p:cNvPr id="3" name="Slide Number">
            <a:extLst>
              <a:ext uri="{FF2B5EF4-FFF2-40B4-BE49-F238E27FC236}">
                <a16:creationId xmlns:a16="http://schemas.microsoft.com/office/drawing/2014/main" id="{1CEAF152-CDD3-4713-8EE8-4C6F1234C3DF}"/>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3912116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Main Slide">
    <p:bg>
      <p:bgPr>
        <a:solidFill>
          <a:schemeClr val="bg1"/>
        </a:solidFill>
        <a:effectLst/>
      </p:bgPr>
    </p:bg>
    <p:spTree>
      <p:nvGrpSpPr>
        <p:cNvPr id="1" name=""/>
        <p:cNvGrpSpPr/>
        <p:nvPr/>
      </p:nvGrpSpPr>
      <p:grpSpPr>
        <a:xfrm>
          <a:off x="0" y="0"/>
          <a:ext cx="0" cy="0"/>
          <a:chOff x="0" y="0"/>
          <a:chExt cx="0" cy="0"/>
        </a:xfrm>
      </p:grpSpPr>
      <p:sp>
        <p:nvSpPr>
          <p:cNvPr id="12" name="Line"/>
          <p:cNvSpPr/>
          <p:nvPr/>
        </p:nvSpPr>
        <p:spPr>
          <a:xfrm flipV="1">
            <a:off x="1526316" y="-2"/>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Shape"/>
          <p:cNvSpPr/>
          <p:nvPr/>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p:nvSpPr>
        <p:spPr>
          <a:xfrm flipV="1">
            <a:off x="22857950" y="13207249"/>
            <a:ext cx="0" cy="508752"/>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ext Placeholder 4">
            <a:extLst>
              <a:ext uri="{FF2B5EF4-FFF2-40B4-BE49-F238E27FC236}">
                <a16:creationId xmlns:a16="http://schemas.microsoft.com/office/drawing/2014/main" id="{CDF539DD-67F7-4CFA-8A03-FE8437EDC26C}"/>
              </a:ext>
            </a:extLst>
          </p:cNvPr>
          <p:cNvSpPr>
            <a:spLocks noGrp="1"/>
          </p:cNvSpPr>
          <p:nvPr>
            <p:ph type="body" sz="quarter" idx="12" hasCustomPrompt="1"/>
          </p:nvPr>
        </p:nvSpPr>
        <p:spPr>
          <a:xfrm>
            <a:off x="1441481" y="2902644"/>
            <a:ext cx="18959431" cy="2344803"/>
          </a:xfrm>
          <a:prstGeom prst="rect">
            <a:avLst/>
          </a:prstGeom>
        </p:spPr>
        <p:txBody>
          <a:bodyPr/>
          <a:lstStyle>
            <a:lvl1pPr marL="0" indent="0">
              <a:buNone/>
              <a:defRPr kumimoji="0" lang="en-US" sz="7000" b="1" i="0" u="none" strike="noStrike" cap="none" spc="0" normalizeH="0" baseline="0">
                <a:ln>
                  <a:noFill/>
                </a:ln>
                <a:solidFill>
                  <a:srgbClr val="FFFFFF"/>
                </a:solidFill>
                <a:effectLst/>
                <a:uFillTx/>
                <a:latin typeface="nunito"/>
                <a:ea typeface="nunito"/>
                <a:cs typeface="nunito"/>
                <a:sym typeface="Helvetica Neue"/>
              </a:defRPr>
            </a:lvl1pPr>
          </a:lstStyle>
          <a:p>
            <a:pPr lvl="0"/>
            <a:r>
              <a:rPr lang="en-US" dirty="0"/>
              <a:t>Title Text</a:t>
            </a:r>
          </a:p>
        </p:txBody>
      </p:sp>
      <p:sp>
        <p:nvSpPr>
          <p:cNvPr id="8" name="Text Placeholder 4">
            <a:extLst>
              <a:ext uri="{FF2B5EF4-FFF2-40B4-BE49-F238E27FC236}">
                <a16:creationId xmlns:a16="http://schemas.microsoft.com/office/drawing/2014/main" id="{4A116793-82E3-4663-91B7-910E1A813EC4}"/>
              </a:ext>
            </a:extLst>
          </p:cNvPr>
          <p:cNvSpPr>
            <a:spLocks noGrp="1"/>
          </p:cNvSpPr>
          <p:nvPr>
            <p:ph type="body" sz="quarter" idx="13" hasCustomPrompt="1"/>
          </p:nvPr>
        </p:nvSpPr>
        <p:spPr>
          <a:xfrm>
            <a:off x="1454181" y="5921896"/>
            <a:ext cx="18946731" cy="5832648"/>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FFFFFF"/>
                </a:solidFill>
                <a:effectLst/>
                <a:uFillTx/>
                <a:latin typeface="PT Sans"/>
                <a:ea typeface="PT Sans"/>
                <a:cs typeface="PT Sans"/>
                <a:sym typeface="Helvetica Neue"/>
              </a:defRPr>
            </a:lvl1pPr>
          </a:lstStyle>
          <a:p>
            <a:pPr lvl="0"/>
            <a:r>
              <a:rPr lang="en-US" dirty="0"/>
              <a:t>Body Text</a:t>
            </a:r>
          </a:p>
        </p:txBody>
      </p:sp>
      <p:sp>
        <p:nvSpPr>
          <p:cNvPr id="17" name="Slide Number">
            <a:extLst>
              <a:ext uri="{FF2B5EF4-FFF2-40B4-BE49-F238E27FC236}">
                <a16:creationId xmlns:a16="http://schemas.microsoft.com/office/drawing/2014/main" id="{58B70692-F262-4914-84A8-1FA76B8ABA15}"/>
              </a:ext>
            </a:extLst>
          </p:cNvPr>
          <p:cNvSpPr txBox="1">
            <a:spLocks/>
          </p:cNvSpPr>
          <p:nvPr userDrawn="1"/>
        </p:nvSpPr>
        <p:spPr>
          <a:xfrm>
            <a:off x="22310468" y="12702579"/>
            <a:ext cx="541131" cy="355601"/>
          </a:xfrm>
          <a:prstGeom prst="rect">
            <a:avLst/>
          </a:prstGeom>
          <a:extLst>
            <a:ext uri="{C572A759-6A51-4108-AA02-DFA0A04FC94B}">
              <ma14:wrappingTextBoxFlag xmlns:ma14="http://schemas.microsoft.com/office/mac/drawingml/2011/main" xmlns="" val="1"/>
            </a:ext>
          </a:extLst>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55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F7F9FF"/>
                </a:solidFill>
                <a:effectLst/>
                <a:uFillTx/>
                <a:latin typeface="Quicksand Bold"/>
                <a:ea typeface="Quicksand Bold"/>
                <a:cs typeface="Quicksand Bold"/>
                <a:sym typeface="Quicksand Bold"/>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mtClean="0">
                <a:latin typeface="nunito"/>
                <a:ea typeface="nunito"/>
                <a:cs typeface="nunito"/>
              </a:rPr>
              <a:pPr/>
              <a:t>‹#›</a:t>
            </a:fld>
            <a:endParaRPr lang="en-US" dirty="0">
              <a:latin typeface="nunito"/>
              <a:ea typeface="nunito"/>
              <a:cs typeface="nunito"/>
            </a:endParaRPr>
          </a:p>
        </p:txBody>
      </p:sp>
    </p:spTree>
    <p:extLst>
      <p:ext uri="{BB962C8B-B14F-4D97-AF65-F5344CB8AC3E}">
        <p14:creationId xmlns:p14="http://schemas.microsoft.com/office/powerpoint/2010/main" val="831771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9_Blank Slide">
    <p:spTree>
      <p:nvGrpSpPr>
        <p:cNvPr id="1" name=""/>
        <p:cNvGrpSpPr/>
        <p:nvPr/>
      </p:nvGrpSpPr>
      <p:grpSpPr>
        <a:xfrm>
          <a:off x="0" y="0"/>
          <a:ext cx="0" cy="0"/>
          <a:chOff x="0" y="0"/>
          <a:chExt cx="0" cy="0"/>
        </a:xfrm>
      </p:grpSpPr>
      <p:sp>
        <p:nvSpPr>
          <p:cNvPr id="5" name="Table Placeholder 3">
            <a:extLst>
              <a:ext uri="{FF2B5EF4-FFF2-40B4-BE49-F238E27FC236}">
                <a16:creationId xmlns:a16="http://schemas.microsoft.com/office/drawing/2014/main" id="{305AD68F-3611-44D2-B190-F01535F9E9A2}"/>
              </a:ext>
            </a:extLst>
          </p:cNvPr>
          <p:cNvSpPr>
            <a:spLocks noGrp="1"/>
          </p:cNvSpPr>
          <p:nvPr>
            <p:ph type="tbl" sz="quarter" idx="10"/>
          </p:nvPr>
        </p:nvSpPr>
        <p:spPr>
          <a:xfrm>
            <a:off x="8723245" y="2538413"/>
            <a:ext cx="14135168" cy="8639175"/>
          </a:xfrm>
          <a:prstGeom prst="rect">
            <a:avLst/>
          </a:prstGeom>
        </p:spPr>
        <p:txBody>
          <a:bodyPr anchor="ctr"/>
          <a:lstStyle>
            <a:lvl1pPr marL="0" indent="0" algn="ctr">
              <a:buNone/>
              <a:defRPr/>
            </a:lvl1pPr>
          </a:lstStyle>
          <a:p>
            <a:endParaRPr lang="en-US" dirty="0"/>
          </a:p>
        </p:txBody>
      </p:sp>
      <p:sp>
        <p:nvSpPr>
          <p:cNvPr id="6" name="Body text">
            <a:extLst>
              <a:ext uri="{FF2B5EF4-FFF2-40B4-BE49-F238E27FC236}">
                <a16:creationId xmlns:a16="http://schemas.microsoft.com/office/drawing/2014/main" id="{878CAD5F-9A46-4AA7-B5C8-8FBB24AB0C99}"/>
              </a:ext>
            </a:extLst>
          </p:cNvPr>
          <p:cNvSpPr>
            <a:spLocks noGrp="1"/>
          </p:cNvSpPr>
          <p:nvPr>
            <p:ph type="body" sz="quarter" idx="42" hasCustomPrompt="1"/>
          </p:nvPr>
        </p:nvSpPr>
        <p:spPr>
          <a:xfrm>
            <a:off x="1519966" y="7837016"/>
            <a:ext cx="6430680" cy="2005749"/>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7" name="Title text">
            <a:extLst>
              <a:ext uri="{FF2B5EF4-FFF2-40B4-BE49-F238E27FC236}">
                <a16:creationId xmlns:a16="http://schemas.microsoft.com/office/drawing/2014/main" id="{2F4EBD65-3672-488E-93F2-5D1B8D43B226}"/>
              </a:ext>
            </a:extLst>
          </p:cNvPr>
          <p:cNvSpPr>
            <a:spLocks noGrp="1"/>
          </p:cNvSpPr>
          <p:nvPr>
            <p:ph type="body" sz="quarter" idx="43" hasCustomPrompt="1"/>
          </p:nvPr>
        </p:nvSpPr>
        <p:spPr>
          <a:xfrm>
            <a:off x="1519965" y="4343400"/>
            <a:ext cx="6430681" cy="2285914"/>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1"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8" name="Slide Number">
            <a:extLst>
              <a:ext uri="{FF2B5EF4-FFF2-40B4-BE49-F238E27FC236}">
                <a16:creationId xmlns:a16="http://schemas.microsoft.com/office/drawing/2014/main" id="{80698E60-3B53-4B9C-9B49-3C3AE1966D27}"/>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38023458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4_Blank Slide">
    <p:spTree>
      <p:nvGrpSpPr>
        <p:cNvPr id="1" name=""/>
        <p:cNvGrpSpPr/>
        <p:nvPr/>
      </p:nvGrpSpPr>
      <p:grpSpPr>
        <a:xfrm>
          <a:off x="0" y="0"/>
          <a:ext cx="0" cy="0"/>
          <a:chOff x="0" y="0"/>
          <a:chExt cx="0" cy="0"/>
        </a:xfrm>
      </p:grpSpPr>
      <p:sp>
        <p:nvSpPr>
          <p:cNvPr id="10" name="Body text">
            <a:extLst>
              <a:ext uri="{FF2B5EF4-FFF2-40B4-BE49-F238E27FC236}">
                <a16:creationId xmlns:a16="http://schemas.microsoft.com/office/drawing/2014/main" id="{3ADA20EF-707E-4D02-B554-D6629BD2B265}"/>
              </a:ext>
            </a:extLst>
          </p:cNvPr>
          <p:cNvSpPr>
            <a:spLocks noGrp="1"/>
          </p:cNvSpPr>
          <p:nvPr>
            <p:ph type="body" sz="quarter" idx="42" hasCustomPrompt="1"/>
          </p:nvPr>
        </p:nvSpPr>
        <p:spPr>
          <a:xfrm>
            <a:off x="7075423" y="9714371"/>
            <a:ext cx="10233153" cy="1465267"/>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1" name="Title text">
            <a:extLst>
              <a:ext uri="{FF2B5EF4-FFF2-40B4-BE49-F238E27FC236}">
                <a16:creationId xmlns:a16="http://schemas.microsoft.com/office/drawing/2014/main" id="{8A2FE926-EB7D-4FC1-9A2C-F365F598C3D5}"/>
              </a:ext>
            </a:extLst>
          </p:cNvPr>
          <p:cNvSpPr>
            <a:spLocks noGrp="1"/>
          </p:cNvSpPr>
          <p:nvPr>
            <p:ph type="body" sz="quarter" idx="43" hasCustomPrompt="1"/>
          </p:nvPr>
        </p:nvSpPr>
        <p:spPr>
          <a:xfrm>
            <a:off x="10988483" y="5724752"/>
            <a:ext cx="2407032" cy="2285914"/>
          </a:xfrm>
          <a:prstGeom prst="rect">
            <a:avLst/>
          </a:prstGeom>
        </p:spPr>
        <p:txBody>
          <a:bodyPr anchor="t">
            <a:noAutofit/>
          </a:bodyPr>
          <a:lstStyle>
            <a:lvl1pPr marL="0" marR="0" indent="0" algn="ctr" defTabSz="825500" rtl="0" fontAlgn="auto" latinLnBrk="0" hangingPunct="0">
              <a:lnSpc>
                <a:spcPct val="100000"/>
              </a:lnSpc>
              <a:spcBef>
                <a:spcPts val="0"/>
              </a:spcBef>
              <a:spcAft>
                <a:spcPts val="0"/>
              </a:spcAft>
              <a:buClrTx/>
              <a:buSzTx/>
              <a:buFontTx/>
              <a:buNone/>
              <a:tabLst/>
              <a:defRPr kumimoji="0" lang="en-US" sz="14000" b="0" i="0" u="none" strike="noStrike" cap="none" spc="0" normalizeH="0" baseline="0" dirty="0">
                <a:ln>
                  <a:noFill/>
                </a:ln>
                <a:solidFill>
                  <a:srgbClr val="5BBFBD"/>
                </a:solidFill>
                <a:effectLst/>
                <a:uFillTx/>
                <a:latin typeface="nunito"/>
                <a:ea typeface="nunito"/>
                <a:cs typeface="nunito"/>
                <a:sym typeface="Quicksand Bold"/>
              </a:defRPr>
            </a:lvl1pPr>
          </a:lstStyle>
          <a:p>
            <a:pPr lvl="0"/>
            <a:r>
              <a:rPr lang="en-US" dirty="0"/>
              <a:t>00</a:t>
            </a:r>
          </a:p>
        </p:txBody>
      </p:sp>
      <p:sp>
        <p:nvSpPr>
          <p:cNvPr id="12" name="Title text">
            <a:extLst>
              <a:ext uri="{FF2B5EF4-FFF2-40B4-BE49-F238E27FC236}">
                <a16:creationId xmlns:a16="http://schemas.microsoft.com/office/drawing/2014/main" id="{3335E237-27C5-468E-BA91-587A863B5F86}"/>
              </a:ext>
            </a:extLst>
          </p:cNvPr>
          <p:cNvSpPr>
            <a:spLocks noGrp="1"/>
          </p:cNvSpPr>
          <p:nvPr>
            <p:ph type="body" sz="quarter" idx="44" hasCustomPrompt="1"/>
          </p:nvPr>
        </p:nvSpPr>
        <p:spPr>
          <a:xfrm>
            <a:off x="9772459" y="2490642"/>
            <a:ext cx="4839082" cy="1120379"/>
          </a:xfrm>
          <a:prstGeom prst="rect">
            <a:avLst/>
          </a:prstGeom>
        </p:spPr>
        <p:txBody>
          <a:bodyPr anchor="t">
            <a:noAutofit/>
          </a:bodyPr>
          <a:lstStyle>
            <a:lvl1pPr marL="0" marR="0" indent="0" algn="ctr" defTabSz="825500" rtl="0" fontAlgn="auto" latinLnBrk="0" hangingPunct="0">
              <a:lnSpc>
                <a:spcPct val="100000"/>
              </a:lnSpc>
              <a:spcBef>
                <a:spcPts val="0"/>
              </a:spcBef>
              <a:spcAft>
                <a:spcPts val="0"/>
              </a:spcAft>
              <a:buClrTx/>
              <a:buSzTx/>
              <a:buFontTx/>
              <a:buNone/>
              <a:tabLst/>
              <a:defRPr kumimoji="0" lang="en-US" sz="7000" b="1" i="0" u="none" strike="noStrike" cap="none" spc="0" normalizeH="0" baseline="0" dirty="0">
                <a:ln>
                  <a:noFill/>
                </a:ln>
                <a:solidFill>
                  <a:srgbClr val="2C2E3C"/>
                </a:solidFill>
                <a:effectLst/>
                <a:uFillTx/>
                <a:latin typeface="nunito"/>
                <a:ea typeface="nunito"/>
                <a:cs typeface="nunito"/>
                <a:sym typeface="Quicksand Bold"/>
              </a:defRPr>
            </a:lvl1pPr>
          </a:lstStyle>
          <a:p>
            <a:pPr lvl="0"/>
            <a:r>
              <a:rPr lang="en-US" dirty="0"/>
              <a:t>Title text</a:t>
            </a:r>
          </a:p>
        </p:txBody>
      </p:sp>
      <p:sp>
        <p:nvSpPr>
          <p:cNvPr id="14" name="Title text">
            <a:extLst>
              <a:ext uri="{FF2B5EF4-FFF2-40B4-BE49-F238E27FC236}">
                <a16:creationId xmlns:a16="http://schemas.microsoft.com/office/drawing/2014/main" id="{4546C79F-468B-4016-AAF9-8B1EFE78BFB2}"/>
              </a:ext>
            </a:extLst>
          </p:cNvPr>
          <p:cNvSpPr>
            <a:spLocks noGrp="1"/>
          </p:cNvSpPr>
          <p:nvPr>
            <p:ph type="body" sz="quarter" idx="45" hasCustomPrompt="1"/>
          </p:nvPr>
        </p:nvSpPr>
        <p:spPr>
          <a:xfrm>
            <a:off x="8180258" y="6051142"/>
            <a:ext cx="1984822" cy="1465267"/>
          </a:xfrm>
          <a:prstGeom prst="rect">
            <a:avLst/>
          </a:prstGeom>
        </p:spPr>
        <p:txBody>
          <a:bodyPr anchor="t">
            <a:noAutofit/>
          </a:bodyPr>
          <a:lstStyle>
            <a:lvl1pPr marL="0" marR="0" indent="0" algn="ctr" defTabSz="825500" rtl="0" fontAlgn="auto" latinLnBrk="0" hangingPunct="0">
              <a:lnSpc>
                <a:spcPct val="100000"/>
              </a:lnSpc>
              <a:spcBef>
                <a:spcPts val="0"/>
              </a:spcBef>
              <a:spcAft>
                <a:spcPts val="0"/>
              </a:spcAft>
              <a:buClrTx/>
              <a:buSzTx/>
              <a:buFontTx/>
              <a:buNone/>
              <a:tabLst/>
              <a:defRPr kumimoji="0" lang="en-US" sz="10000" b="0" i="0" u="none" strike="noStrike" cap="none" spc="0" normalizeH="0" baseline="0" dirty="0">
                <a:ln>
                  <a:noFill/>
                </a:ln>
                <a:solidFill>
                  <a:srgbClr val="7D808A"/>
                </a:solidFill>
                <a:effectLst/>
                <a:uFillTx/>
                <a:latin typeface="nunito"/>
                <a:ea typeface="nunito"/>
                <a:cs typeface="nunito"/>
                <a:sym typeface="Quicksand Bold"/>
              </a:defRPr>
            </a:lvl1pPr>
          </a:lstStyle>
          <a:p>
            <a:pPr lvl="0"/>
            <a:r>
              <a:rPr lang="en-US" dirty="0"/>
              <a:t>00</a:t>
            </a:r>
          </a:p>
        </p:txBody>
      </p:sp>
      <p:sp>
        <p:nvSpPr>
          <p:cNvPr id="15" name="Title text">
            <a:extLst>
              <a:ext uri="{FF2B5EF4-FFF2-40B4-BE49-F238E27FC236}">
                <a16:creationId xmlns:a16="http://schemas.microsoft.com/office/drawing/2014/main" id="{9CC6FEB2-33E9-427A-96AB-838DFA9395B6}"/>
              </a:ext>
            </a:extLst>
          </p:cNvPr>
          <p:cNvSpPr>
            <a:spLocks noGrp="1"/>
          </p:cNvSpPr>
          <p:nvPr>
            <p:ph type="body" sz="quarter" idx="46" hasCustomPrompt="1"/>
          </p:nvPr>
        </p:nvSpPr>
        <p:spPr>
          <a:xfrm>
            <a:off x="6029576" y="6276339"/>
            <a:ext cx="1308040" cy="1117602"/>
          </a:xfrm>
          <a:prstGeom prst="rect">
            <a:avLst/>
          </a:prstGeom>
        </p:spPr>
        <p:txBody>
          <a:bodyPr anchor="t">
            <a:noAutofit/>
          </a:bodyPr>
          <a:lstStyle>
            <a:lvl1pPr marL="0" marR="0" indent="0" algn="ctr" defTabSz="825500" rtl="0" fontAlgn="auto" latinLnBrk="0" hangingPunct="0">
              <a:lnSpc>
                <a:spcPct val="100000"/>
              </a:lnSpc>
              <a:spcBef>
                <a:spcPts val="0"/>
              </a:spcBef>
              <a:spcAft>
                <a:spcPts val="0"/>
              </a:spcAft>
              <a:buClrTx/>
              <a:buSzTx/>
              <a:buFontTx/>
              <a:buNone/>
              <a:tabLst/>
              <a:defRPr kumimoji="0" lang="en-US" sz="7000" b="0" i="0" u="none" strike="noStrike" cap="none" spc="0" normalizeH="0" baseline="0" dirty="0">
                <a:ln>
                  <a:noFill/>
                </a:ln>
                <a:solidFill>
                  <a:srgbClr val="CED0D8"/>
                </a:solidFill>
                <a:effectLst/>
                <a:uFillTx/>
                <a:latin typeface="nunito"/>
                <a:ea typeface="nunito"/>
                <a:cs typeface="nunito"/>
                <a:sym typeface="Quicksand Bold"/>
              </a:defRPr>
            </a:lvl1pPr>
          </a:lstStyle>
          <a:p>
            <a:pPr lvl="0"/>
            <a:r>
              <a:rPr lang="en-US" dirty="0"/>
              <a:t>00</a:t>
            </a:r>
          </a:p>
        </p:txBody>
      </p:sp>
      <p:sp>
        <p:nvSpPr>
          <p:cNvPr id="16" name="Title text">
            <a:extLst>
              <a:ext uri="{FF2B5EF4-FFF2-40B4-BE49-F238E27FC236}">
                <a16:creationId xmlns:a16="http://schemas.microsoft.com/office/drawing/2014/main" id="{8596EB32-5574-458C-AB86-7AC986609A04}"/>
              </a:ext>
            </a:extLst>
          </p:cNvPr>
          <p:cNvSpPr>
            <a:spLocks noGrp="1"/>
          </p:cNvSpPr>
          <p:nvPr>
            <p:ph type="body" sz="quarter" idx="47" hasCustomPrompt="1"/>
          </p:nvPr>
        </p:nvSpPr>
        <p:spPr>
          <a:xfrm>
            <a:off x="14166025" y="6037580"/>
            <a:ext cx="1984822" cy="1465267"/>
          </a:xfrm>
          <a:prstGeom prst="rect">
            <a:avLst/>
          </a:prstGeom>
        </p:spPr>
        <p:txBody>
          <a:bodyPr anchor="t">
            <a:noAutofit/>
          </a:bodyPr>
          <a:lstStyle>
            <a:lvl1pPr marL="0" marR="0" indent="0" algn="ctr" defTabSz="825500" rtl="0" fontAlgn="auto" latinLnBrk="0" hangingPunct="0">
              <a:lnSpc>
                <a:spcPct val="100000"/>
              </a:lnSpc>
              <a:spcBef>
                <a:spcPts val="0"/>
              </a:spcBef>
              <a:spcAft>
                <a:spcPts val="0"/>
              </a:spcAft>
              <a:buClrTx/>
              <a:buSzTx/>
              <a:buFontTx/>
              <a:buNone/>
              <a:tabLst/>
              <a:defRPr kumimoji="0" lang="en-US" sz="10000" b="0" i="0" u="none" strike="noStrike" cap="none" spc="0" normalizeH="0" baseline="0" dirty="0">
                <a:ln>
                  <a:noFill/>
                </a:ln>
                <a:solidFill>
                  <a:srgbClr val="CED0D8"/>
                </a:solidFill>
                <a:effectLst/>
                <a:uFillTx/>
                <a:latin typeface="nunito"/>
                <a:ea typeface="nunito"/>
                <a:cs typeface="nunito"/>
                <a:sym typeface="Quicksand Bold"/>
              </a:defRPr>
            </a:lvl1pPr>
          </a:lstStyle>
          <a:p>
            <a:pPr lvl="0"/>
            <a:r>
              <a:rPr lang="en-US" dirty="0"/>
              <a:t>00</a:t>
            </a:r>
          </a:p>
        </p:txBody>
      </p:sp>
      <p:sp>
        <p:nvSpPr>
          <p:cNvPr id="17" name="Title text">
            <a:extLst>
              <a:ext uri="{FF2B5EF4-FFF2-40B4-BE49-F238E27FC236}">
                <a16:creationId xmlns:a16="http://schemas.microsoft.com/office/drawing/2014/main" id="{9BFAE78E-FAC9-4B14-BB82-DE6C93392F73}"/>
              </a:ext>
            </a:extLst>
          </p:cNvPr>
          <p:cNvSpPr>
            <a:spLocks noGrp="1"/>
          </p:cNvSpPr>
          <p:nvPr>
            <p:ph type="body" sz="quarter" idx="48" hasCustomPrompt="1"/>
          </p:nvPr>
        </p:nvSpPr>
        <p:spPr>
          <a:xfrm>
            <a:off x="17041621" y="6276339"/>
            <a:ext cx="1308040" cy="1117602"/>
          </a:xfrm>
          <a:prstGeom prst="rect">
            <a:avLst/>
          </a:prstGeom>
        </p:spPr>
        <p:txBody>
          <a:bodyPr anchor="t">
            <a:noAutofit/>
          </a:bodyPr>
          <a:lstStyle>
            <a:lvl1pPr marL="0" marR="0" indent="0" algn="ctr" defTabSz="825500" rtl="0" fontAlgn="auto" latinLnBrk="0" hangingPunct="0">
              <a:lnSpc>
                <a:spcPct val="100000"/>
              </a:lnSpc>
              <a:spcBef>
                <a:spcPts val="0"/>
              </a:spcBef>
              <a:spcAft>
                <a:spcPts val="0"/>
              </a:spcAft>
              <a:buClrTx/>
              <a:buSzTx/>
              <a:buFontTx/>
              <a:buNone/>
              <a:tabLst/>
              <a:defRPr kumimoji="0" lang="en-US" sz="7000" b="0" i="0" u="none" strike="noStrike" cap="none" spc="0" normalizeH="0" baseline="0" dirty="0">
                <a:ln>
                  <a:noFill/>
                </a:ln>
                <a:solidFill>
                  <a:srgbClr val="CED0D8"/>
                </a:solidFill>
                <a:effectLst/>
                <a:uFillTx/>
                <a:latin typeface="nunito"/>
                <a:ea typeface="nunito"/>
                <a:cs typeface="nunito"/>
                <a:sym typeface="Quicksand Bold"/>
              </a:defRPr>
            </a:lvl1pPr>
          </a:lstStyle>
          <a:p>
            <a:pPr lvl="0"/>
            <a:r>
              <a:rPr lang="en-US" dirty="0"/>
              <a:t>00</a:t>
            </a:r>
          </a:p>
        </p:txBody>
      </p:sp>
      <p:sp>
        <p:nvSpPr>
          <p:cNvPr id="9" name="Slide Number">
            <a:extLst>
              <a:ext uri="{FF2B5EF4-FFF2-40B4-BE49-F238E27FC236}">
                <a16:creationId xmlns:a16="http://schemas.microsoft.com/office/drawing/2014/main" id="{3F60EB18-BA9C-4ED1-A6AD-5EF0895E62E7}"/>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3095449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5_Blank Slide">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391FFA99-B174-4CBF-BF1A-9865D0F8A93A}"/>
              </a:ext>
            </a:extLst>
          </p:cNvPr>
          <p:cNvSpPr>
            <a:spLocks noGrp="1"/>
          </p:cNvSpPr>
          <p:nvPr>
            <p:ph type="body" sz="quarter" idx="46"/>
          </p:nvPr>
        </p:nvSpPr>
        <p:spPr>
          <a:xfrm>
            <a:off x="4016902" y="9318095"/>
            <a:ext cx="1617113" cy="1296461"/>
          </a:xfrm>
          <a:custGeom>
            <a:avLst/>
            <a:gdLst>
              <a:gd name="connsiteX0" fmla="*/ 108021 w 1617113"/>
              <a:gd name="connsiteY0" fmla="*/ 0 h 1296461"/>
              <a:gd name="connsiteX1" fmla="*/ 1509092 w 1617113"/>
              <a:gd name="connsiteY1" fmla="*/ 0 h 1296461"/>
              <a:gd name="connsiteX2" fmla="*/ 1617113 w 1617113"/>
              <a:gd name="connsiteY2" fmla="*/ 108021 h 1296461"/>
              <a:gd name="connsiteX3" fmla="*/ 1617113 w 1617113"/>
              <a:gd name="connsiteY3" fmla="*/ 1188440 h 1296461"/>
              <a:gd name="connsiteX4" fmla="*/ 1509092 w 1617113"/>
              <a:gd name="connsiteY4" fmla="*/ 1296461 h 1296461"/>
              <a:gd name="connsiteX5" fmla="*/ 108021 w 1617113"/>
              <a:gd name="connsiteY5" fmla="*/ 1296461 h 1296461"/>
              <a:gd name="connsiteX6" fmla="*/ 0 w 1617113"/>
              <a:gd name="connsiteY6" fmla="*/ 1188440 h 1296461"/>
              <a:gd name="connsiteX7" fmla="*/ 0 w 1617113"/>
              <a:gd name="connsiteY7" fmla="*/ 108021 h 1296461"/>
              <a:gd name="connsiteX8" fmla="*/ 108021 w 1617113"/>
              <a:gd name="connsiteY8" fmla="*/ 0 h 129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7113" h="1296461">
                <a:moveTo>
                  <a:pt x="108021" y="0"/>
                </a:moveTo>
                <a:lnTo>
                  <a:pt x="1509092" y="0"/>
                </a:lnTo>
                <a:cubicBezTo>
                  <a:pt x="1568750" y="0"/>
                  <a:pt x="1617113" y="48363"/>
                  <a:pt x="1617113" y="108021"/>
                </a:cubicBezTo>
                <a:lnTo>
                  <a:pt x="1617113" y="1188440"/>
                </a:lnTo>
                <a:cubicBezTo>
                  <a:pt x="1617113" y="1248098"/>
                  <a:pt x="1568750" y="1296461"/>
                  <a:pt x="1509092" y="1296461"/>
                </a:cubicBezTo>
                <a:lnTo>
                  <a:pt x="108021" y="1296461"/>
                </a:lnTo>
                <a:cubicBezTo>
                  <a:pt x="48363" y="1296461"/>
                  <a:pt x="0" y="1248098"/>
                  <a:pt x="0" y="1188440"/>
                </a:cubicBezTo>
                <a:lnTo>
                  <a:pt x="0" y="108021"/>
                </a:lnTo>
                <a:cubicBezTo>
                  <a:pt x="0" y="48363"/>
                  <a:pt x="48363" y="0"/>
                  <a:pt x="108021" y="0"/>
                </a:cubicBezTo>
                <a:close/>
              </a:path>
            </a:pathLst>
          </a:custGeom>
          <a:solidFill>
            <a:srgbClr val="F7F9FF"/>
          </a:solidFill>
          <a:ln w="38100">
            <a:solidFill>
              <a:schemeClr val="accent6"/>
            </a:solidFill>
            <a:miter lim="400000"/>
          </a:ln>
        </p:spPr>
        <p:txBody>
          <a:bodyPr wrap="square" lIns="0" tIns="0" rIns="0" bIns="0" anchor="b">
            <a:noAutofit/>
          </a:bodyPr>
          <a:lstStyle>
            <a:lvl1pPr>
              <a:defRPr kumimoji="0" lang="en-US" sz="100" normalizeH="0" dirty="0">
                <a:solidFill>
                  <a:srgbClr val="F7F9FF"/>
                </a:solidFill>
                <a:effectLst/>
                <a:latin typeface="+mn-lt"/>
                <a:ea typeface="+mn-ea"/>
                <a:cs typeface="+mn-cs"/>
              </a:defRPr>
            </a:lvl1pPr>
          </a:lstStyle>
          <a:p>
            <a:pPr lvl="0" algn="l" fontAlgn="auto" hangingPunct="0"/>
            <a:endParaRPr lang="en-US" dirty="0"/>
          </a:p>
        </p:txBody>
      </p:sp>
      <p:sp>
        <p:nvSpPr>
          <p:cNvPr id="9" name="Body text">
            <a:extLst>
              <a:ext uri="{FF2B5EF4-FFF2-40B4-BE49-F238E27FC236}">
                <a16:creationId xmlns:a16="http://schemas.microsoft.com/office/drawing/2014/main" id="{194CDCD1-67F4-4698-A081-040184D39A86}"/>
              </a:ext>
            </a:extLst>
          </p:cNvPr>
          <p:cNvSpPr>
            <a:spLocks noGrp="1"/>
          </p:cNvSpPr>
          <p:nvPr>
            <p:ph type="body" sz="quarter" idx="42" hasCustomPrompt="1"/>
          </p:nvPr>
        </p:nvSpPr>
        <p:spPr>
          <a:xfrm>
            <a:off x="1532664" y="6556961"/>
            <a:ext cx="8452689" cy="2005749"/>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0" name="Title text">
            <a:extLst>
              <a:ext uri="{FF2B5EF4-FFF2-40B4-BE49-F238E27FC236}">
                <a16:creationId xmlns:a16="http://schemas.microsoft.com/office/drawing/2014/main" id="{FAF29655-6D25-4576-86F9-F548280E399D}"/>
              </a:ext>
            </a:extLst>
          </p:cNvPr>
          <p:cNvSpPr>
            <a:spLocks noGrp="1"/>
          </p:cNvSpPr>
          <p:nvPr>
            <p:ph type="body" sz="quarter" idx="43" hasCustomPrompt="1"/>
          </p:nvPr>
        </p:nvSpPr>
        <p:spPr>
          <a:xfrm>
            <a:off x="1532665" y="3063345"/>
            <a:ext cx="6417981" cy="2285914"/>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1"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11" name="Title text">
            <a:extLst>
              <a:ext uri="{FF2B5EF4-FFF2-40B4-BE49-F238E27FC236}">
                <a16:creationId xmlns:a16="http://schemas.microsoft.com/office/drawing/2014/main" id="{A3BF387C-02E7-428A-8995-FC876F78205C}"/>
              </a:ext>
            </a:extLst>
          </p:cNvPr>
          <p:cNvSpPr>
            <a:spLocks noGrp="1"/>
          </p:cNvSpPr>
          <p:nvPr>
            <p:ph type="body" sz="quarter" idx="29" hasCustomPrompt="1"/>
          </p:nvPr>
        </p:nvSpPr>
        <p:spPr>
          <a:xfrm>
            <a:off x="1532664" y="9503733"/>
            <a:ext cx="1754681" cy="495254"/>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00,000k</a:t>
            </a:r>
          </a:p>
        </p:txBody>
      </p:sp>
      <p:sp>
        <p:nvSpPr>
          <p:cNvPr id="12" name="Body text">
            <a:extLst>
              <a:ext uri="{FF2B5EF4-FFF2-40B4-BE49-F238E27FC236}">
                <a16:creationId xmlns:a16="http://schemas.microsoft.com/office/drawing/2014/main" id="{0FD36E20-729A-4017-8D66-A5E1871A383F}"/>
              </a:ext>
            </a:extLst>
          </p:cNvPr>
          <p:cNvSpPr>
            <a:spLocks noGrp="1"/>
          </p:cNvSpPr>
          <p:nvPr>
            <p:ph type="body" sz="quarter" idx="30" hasCustomPrompt="1"/>
          </p:nvPr>
        </p:nvSpPr>
        <p:spPr>
          <a:xfrm>
            <a:off x="1532664" y="9960891"/>
            <a:ext cx="1754681" cy="349620"/>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3" name="Title text">
            <a:extLst>
              <a:ext uri="{FF2B5EF4-FFF2-40B4-BE49-F238E27FC236}">
                <a16:creationId xmlns:a16="http://schemas.microsoft.com/office/drawing/2014/main" id="{B22FF387-36A5-41DC-96D8-652C2AFE09B6}"/>
              </a:ext>
            </a:extLst>
          </p:cNvPr>
          <p:cNvSpPr>
            <a:spLocks noGrp="1"/>
          </p:cNvSpPr>
          <p:nvPr>
            <p:ph type="body" sz="quarter" idx="44" hasCustomPrompt="1"/>
          </p:nvPr>
        </p:nvSpPr>
        <p:spPr>
          <a:xfrm>
            <a:off x="4295774" y="9503733"/>
            <a:ext cx="1338241" cy="495254"/>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00Bn</a:t>
            </a:r>
          </a:p>
        </p:txBody>
      </p:sp>
      <p:sp>
        <p:nvSpPr>
          <p:cNvPr id="14" name="Body text">
            <a:extLst>
              <a:ext uri="{FF2B5EF4-FFF2-40B4-BE49-F238E27FC236}">
                <a16:creationId xmlns:a16="http://schemas.microsoft.com/office/drawing/2014/main" id="{CFDF409E-D274-48AF-AD69-2BFD7790BDCC}"/>
              </a:ext>
            </a:extLst>
          </p:cNvPr>
          <p:cNvSpPr>
            <a:spLocks noGrp="1"/>
          </p:cNvSpPr>
          <p:nvPr>
            <p:ph type="body" sz="quarter" idx="45" hasCustomPrompt="1"/>
          </p:nvPr>
        </p:nvSpPr>
        <p:spPr>
          <a:xfrm>
            <a:off x="4295774" y="9960891"/>
            <a:ext cx="1014414" cy="349620"/>
          </a:xfrm>
          <a:prstGeom prst="rect">
            <a:avLst/>
          </a:prstGeom>
        </p:spPr>
        <p:txBody>
          <a:bodyPr anchor="t">
            <a:noAutofit/>
          </a:bodyPr>
          <a:lstStyle>
            <a:lvl1pPr marL="0" marR="0" indent="0" algn="ctr"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text</a:t>
            </a:r>
          </a:p>
        </p:txBody>
      </p:sp>
      <p:sp>
        <p:nvSpPr>
          <p:cNvPr id="18" name="Chart Placeholder 17">
            <a:extLst>
              <a:ext uri="{FF2B5EF4-FFF2-40B4-BE49-F238E27FC236}">
                <a16:creationId xmlns:a16="http://schemas.microsoft.com/office/drawing/2014/main" id="{6225BFD5-4B2B-40D4-BCB1-6EEB7B59F7FF}"/>
              </a:ext>
            </a:extLst>
          </p:cNvPr>
          <p:cNvSpPr>
            <a:spLocks noGrp="1"/>
          </p:cNvSpPr>
          <p:nvPr>
            <p:ph type="chart" sz="quarter" idx="47"/>
          </p:nvPr>
        </p:nvSpPr>
        <p:spPr>
          <a:xfrm>
            <a:off x="12933363" y="3063346"/>
            <a:ext cx="9918700" cy="7247166"/>
          </a:xfrm>
          <a:prstGeom prst="rect">
            <a:avLst/>
          </a:prstGeom>
        </p:spPr>
        <p:txBody>
          <a:bodyPr anchor="ctr"/>
          <a:lstStyle>
            <a:lvl1pPr marL="0" indent="0" algn="ctr">
              <a:buNone/>
              <a:defRPr>
                <a:solidFill>
                  <a:srgbClr val="2C2E3C"/>
                </a:solidFill>
              </a:defRPr>
            </a:lvl1pPr>
          </a:lstStyle>
          <a:p>
            <a:endParaRPr lang="en-US" dirty="0"/>
          </a:p>
        </p:txBody>
      </p:sp>
      <p:sp>
        <p:nvSpPr>
          <p:cNvPr id="15" name="Slide Number">
            <a:extLst>
              <a:ext uri="{FF2B5EF4-FFF2-40B4-BE49-F238E27FC236}">
                <a16:creationId xmlns:a16="http://schemas.microsoft.com/office/drawing/2014/main" id="{1642C5C4-5CA4-4875-B1DF-7C0207BA3318}"/>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29647967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0_Blank Slide">
    <p:spTree>
      <p:nvGrpSpPr>
        <p:cNvPr id="1" name=""/>
        <p:cNvGrpSpPr/>
        <p:nvPr/>
      </p:nvGrpSpPr>
      <p:grpSpPr>
        <a:xfrm>
          <a:off x="0" y="0"/>
          <a:ext cx="0" cy="0"/>
          <a:chOff x="0" y="0"/>
          <a:chExt cx="0" cy="0"/>
        </a:xfrm>
      </p:grpSpPr>
      <p:sp>
        <p:nvSpPr>
          <p:cNvPr id="7" name="Body text">
            <a:extLst>
              <a:ext uri="{FF2B5EF4-FFF2-40B4-BE49-F238E27FC236}">
                <a16:creationId xmlns:a16="http://schemas.microsoft.com/office/drawing/2014/main" id="{26800C65-F62D-480B-AF47-9123E925EB72}"/>
              </a:ext>
            </a:extLst>
          </p:cNvPr>
          <p:cNvSpPr>
            <a:spLocks noGrp="1"/>
          </p:cNvSpPr>
          <p:nvPr>
            <p:ph type="body" sz="quarter" idx="42" hasCustomPrompt="1"/>
          </p:nvPr>
        </p:nvSpPr>
        <p:spPr>
          <a:xfrm>
            <a:off x="1532665" y="6801010"/>
            <a:ext cx="8452689" cy="1466690"/>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8" name="Title text">
            <a:extLst>
              <a:ext uri="{FF2B5EF4-FFF2-40B4-BE49-F238E27FC236}">
                <a16:creationId xmlns:a16="http://schemas.microsoft.com/office/drawing/2014/main" id="{D3BCB122-3886-45B4-B19E-FEF390FAFDC6}"/>
              </a:ext>
            </a:extLst>
          </p:cNvPr>
          <p:cNvSpPr>
            <a:spLocks noGrp="1"/>
          </p:cNvSpPr>
          <p:nvPr>
            <p:ph type="body" sz="quarter" idx="43" hasCustomPrompt="1"/>
          </p:nvPr>
        </p:nvSpPr>
        <p:spPr>
          <a:xfrm>
            <a:off x="1532666" y="3297463"/>
            <a:ext cx="6417981" cy="2285914"/>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1"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9" name="Title text">
            <a:extLst>
              <a:ext uri="{FF2B5EF4-FFF2-40B4-BE49-F238E27FC236}">
                <a16:creationId xmlns:a16="http://schemas.microsoft.com/office/drawing/2014/main" id="{5AE29AA0-A067-4F34-A267-B8B5E7F700E1}"/>
              </a:ext>
            </a:extLst>
          </p:cNvPr>
          <p:cNvSpPr>
            <a:spLocks noGrp="1"/>
          </p:cNvSpPr>
          <p:nvPr>
            <p:ph type="body" sz="quarter" idx="44" hasCustomPrompt="1"/>
          </p:nvPr>
        </p:nvSpPr>
        <p:spPr>
          <a:xfrm>
            <a:off x="1532666" y="9495084"/>
            <a:ext cx="1684662" cy="495254"/>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00%</a:t>
            </a:r>
          </a:p>
        </p:txBody>
      </p:sp>
      <p:sp>
        <p:nvSpPr>
          <p:cNvPr id="10" name="Body text">
            <a:extLst>
              <a:ext uri="{FF2B5EF4-FFF2-40B4-BE49-F238E27FC236}">
                <a16:creationId xmlns:a16="http://schemas.microsoft.com/office/drawing/2014/main" id="{3D8CC05A-673F-42EE-B1B9-4292A229D3FF}"/>
              </a:ext>
            </a:extLst>
          </p:cNvPr>
          <p:cNvSpPr>
            <a:spLocks noGrp="1"/>
          </p:cNvSpPr>
          <p:nvPr>
            <p:ph type="body" sz="quarter" idx="45" hasCustomPrompt="1"/>
          </p:nvPr>
        </p:nvSpPr>
        <p:spPr>
          <a:xfrm>
            <a:off x="1532666" y="9952242"/>
            <a:ext cx="1684662" cy="349620"/>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1" name="Title text">
            <a:extLst>
              <a:ext uri="{FF2B5EF4-FFF2-40B4-BE49-F238E27FC236}">
                <a16:creationId xmlns:a16="http://schemas.microsoft.com/office/drawing/2014/main" id="{AE6C8F82-F2FD-4337-A8A9-29CEEEB3063E}"/>
              </a:ext>
            </a:extLst>
          </p:cNvPr>
          <p:cNvSpPr>
            <a:spLocks noGrp="1"/>
          </p:cNvSpPr>
          <p:nvPr>
            <p:ph type="body" sz="quarter" idx="46" hasCustomPrompt="1"/>
          </p:nvPr>
        </p:nvSpPr>
        <p:spPr>
          <a:xfrm>
            <a:off x="3885492" y="9493743"/>
            <a:ext cx="1713086" cy="495254"/>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00%</a:t>
            </a:r>
          </a:p>
        </p:txBody>
      </p:sp>
      <p:sp>
        <p:nvSpPr>
          <p:cNvPr id="12" name="Body text">
            <a:extLst>
              <a:ext uri="{FF2B5EF4-FFF2-40B4-BE49-F238E27FC236}">
                <a16:creationId xmlns:a16="http://schemas.microsoft.com/office/drawing/2014/main" id="{40F8D332-6D23-45FF-B8B4-9C1BAA24EDCD}"/>
              </a:ext>
            </a:extLst>
          </p:cNvPr>
          <p:cNvSpPr>
            <a:spLocks noGrp="1"/>
          </p:cNvSpPr>
          <p:nvPr>
            <p:ph type="body" sz="quarter" idx="47" hasCustomPrompt="1"/>
          </p:nvPr>
        </p:nvSpPr>
        <p:spPr>
          <a:xfrm>
            <a:off x="3885492" y="9950901"/>
            <a:ext cx="1713086" cy="349620"/>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3" name="Chart Placeholder 17">
            <a:extLst>
              <a:ext uri="{FF2B5EF4-FFF2-40B4-BE49-F238E27FC236}">
                <a16:creationId xmlns:a16="http://schemas.microsoft.com/office/drawing/2014/main" id="{4A017A68-22C9-4CEC-9FE6-63DF7128BC3C}"/>
              </a:ext>
            </a:extLst>
          </p:cNvPr>
          <p:cNvSpPr>
            <a:spLocks noGrp="1"/>
          </p:cNvSpPr>
          <p:nvPr>
            <p:ph type="chart" sz="quarter" idx="48"/>
          </p:nvPr>
        </p:nvSpPr>
        <p:spPr>
          <a:xfrm>
            <a:off x="12557542" y="3282948"/>
            <a:ext cx="10293791" cy="7017573"/>
          </a:xfrm>
          <a:prstGeom prst="rect">
            <a:avLst/>
          </a:prstGeom>
        </p:spPr>
        <p:txBody>
          <a:bodyPr anchor="ctr"/>
          <a:lstStyle>
            <a:lvl1pPr marL="0" indent="0" algn="ctr">
              <a:buNone/>
              <a:defRPr>
                <a:solidFill>
                  <a:srgbClr val="2C2E3C"/>
                </a:solidFill>
              </a:defRPr>
            </a:lvl1pPr>
          </a:lstStyle>
          <a:p>
            <a:endParaRPr lang="en-US" dirty="0"/>
          </a:p>
        </p:txBody>
      </p:sp>
      <p:sp>
        <p:nvSpPr>
          <p:cNvPr id="14" name="Slide Number">
            <a:extLst>
              <a:ext uri="{FF2B5EF4-FFF2-40B4-BE49-F238E27FC236}">
                <a16:creationId xmlns:a16="http://schemas.microsoft.com/office/drawing/2014/main" id="{4FAE294A-6DF4-4A6C-93B7-5BD31641FDDD}"/>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413608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1_Blank Slide">
    <p:spTree>
      <p:nvGrpSpPr>
        <p:cNvPr id="1" name=""/>
        <p:cNvGrpSpPr/>
        <p:nvPr/>
      </p:nvGrpSpPr>
      <p:grpSpPr>
        <a:xfrm>
          <a:off x="0" y="0"/>
          <a:ext cx="0" cy="0"/>
          <a:chOff x="0" y="0"/>
          <a:chExt cx="0" cy="0"/>
        </a:xfrm>
      </p:grpSpPr>
      <p:sp>
        <p:nvSpPr>
          <p:cNvPr id="12" name="Chart Placeholder 17">
            <a:extLst>
              <a:ext uri="{FF2B5EF4-FFF2-40B4-BE49-F238E27FC236}">
                <a16:creationId xmlns:a16="http://schemas.microsoft.com/office/drawing/2014/main" id="{F49F43BD-F495-42AA-BB31-6F7993C6CE43}"/>
              </a:ext>
            </a:extLst>
          </p:cNvPr>
          <p:cNvSpPr>
            <a:spLocks noGrp="1"/>
          </p:cNvSpPr>
          <p:nvPr>
            <p:ph type="chart" sz="quarter" idx="48"/>
          </p:nvPr>
        </p:nvSpPr>
        <p:spPr>
          <a:xfrm>
            <a:off x="10396020" y="3282948"/>
            <a:ext cx="13089346" cy="7017573"/>
          </a:xfrm>
          <a:prstGeom prst="rect">
            <a:avLst/>
          </a:prstGeom>
        </p:spPr>
        <p:txBody>
          <a:bodyPr anchor="ctr"/>
          <a:lstStyle>
            <a:lvl1pPr marL="0" indent="0" algn="ctr">
              <a:buNone/>
              <a:defRPr>
                <a:solidFill>
                  <a:srgbClr val="2C2E3C"/>
                </a:solidFill>
              </a:defRPr>
            </a:lvl1pPr>
          </a:lstStyle>
          <a:p>
            <a:endParaRPr lang="en-US" dirty="0"/>
          </a:p>
        </p:txBody>
      </p:sp>
      <p:sp>
        <p:nvSpPr>
          <p:cNvPr id="13" name="Body text">
            <a:extLst>
              <a:ext uri="{FF2B5EF4-FFF2-40B4-BE49-F238E27FC236}">
                <a16:creationId xmlns:a16="http://schemas.microsoft.com/office/drawing/2014/main" id="{19F250DD-0CB9-47AE-A420-EB700D19C004}"/>
              </a:ext>
            </a:extLst>
          </p:cNvPr>
          <p:cNvSpPr>
            <a:spLocks noGrp="1"/>
          </p:cNvSpPr>
          <p:nvPr>
            <p:ph type="body" sz="quarter" idx="54" hasCustomPrompt="1"/>
          </p:nvPr>
        </p:nvSpPr>
        <p:spPr>
          <a:xfrm>
            <a:off x="2543432" y="3666754"/>
            <a:ext cx="4532556" cy="964512"/>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4" name="Title text">
            <a:extLst>
              <a:ext uri="{FF2B5EF4-FFF2-40B4-BE49-F238E27FC236}">
                <a16:creationId xmlns:a16="http://schemas.microsoft.com/office/drawing/2014/main" id="{6A5BC0B5-B9F8-47E0-9960-D9D3EDA983C8}"/>
              </a:ext>
            </a:extLst>
          </p:cNvPr>
          <p:cNvSpPr>
            <a:spLocks noGrp="1"/>
          </p:cNvSpPr>
          <p:nvPr>
            <p:ph type="body" sz="quarter" idx="55" hasCustomPrompt="1"/>
          </p:nvPr>
        </p:nvSpPr>
        <p:spPr>
          <a:xfrm>
            <a:off x="2543432" y="3165728"/>
            <a:ext cx="2950588" cy="449711"/>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15" name="Body text">
            <a:extLst>
              <a:ext uri="{FF2B5EF4-FFF2-40B4-BE49-F238E27FC236}">
                <a16:creationId xmlns:a16="http://schemas.microsoft.com/office/drawing/2014/main" id="{016C53F1-9081-45F6-8126-8EE0B5E5306E}"/>
              </a:ext>
            </a:extLst>
          </p:cNvPr>
          <p:cNvSpPr>
            <a:spLocks noGrp="1"/>
          </p:cNvSpPr>
          <p:nvPr>
            <p:ph type="body" sz="quarter" idx="56" hasCustomPrompt="1"/>
          </p:nvPr>
        </p:nvSpPr>
        <p:spPr>
          <a:xfrm>
            <a:off x="2543432" y="6597381"/>
            <a:ext cx="4532556" cy="964512"/>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6" name="Title text">
            <a:extLst>
              <a:ext uri="{FF2B5EF4-FFF2-40B4-BE49-F238E27FC236}">
                <a16:creationId xmlns:a16="http://schemas.microsoft.com/office/drawing/2014/main" id="{C03B7A7E-0C3D-49A7-962F-5A9F62E4F14B}"/>
              </a:ext>
            </a:extLst>
          </p:cNvPr>
          <p:cNvSpPr>
            <a:spLocks noGrp="1"/>
          </p:cNvSpPr>
          <p:nvPr>
            <p:ph type="body" sz="quarter" idx="57" hasCustomPrompt="1"/>
          </p:nvPr>
        </p:nvSpPr>
        <p:spPr>
          <a:xfrm>
            <a:off x="2543432" y="6096355"/>
            <a:ext cx="2950588" cy="449711"/>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17" name="Body text">
            <a:extLst>
              <a:ext uri="{FF2B5EF4-FFF2-40B4-BE49-F238E27FC236}">
                <a16:creationId xmlns:a16="http://schemas.microsoft.com/office/drawing/2014/main" id="{D5CA9D2A-BC2D-48B2-9838-523ED4DC7567}"/>
              </a:ext>
            </a:extLst>
          </p:cNvPr>
          <p:cNvSpPr>
            <a:spLocks noGrp="1"/>
          </p:cNvSpPr>
          <p:nvPr>
            <p:ph type="body" sz="quarter" idx="58" hasCustomPrompt="1"/>
          </p:nvPr>
        </p:nvSpPr>
        <p:spPr>
          <a:xfrm>
            <a:off x="2543432" y="9540606"/>
            <a:ext cx="4532556" cy="964512"/>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8" name="Title text">
            <a:extLst>
              <a:ext uri="{FF2B5EF4-FFF2-40B4-BE49-F238E27FC236}">
                <a16:creationId xmlns:a16="http://schemas.microsoft.com/office/drawing/2014/main" id="{0DAA62D8-2981-419C-92F7-778DF40CF400}"/>
              </a:ext>
            </a:extLst>
          </p:cNvPr>
          <p:cNvSpPr>
            <a:spLocks noGrp="1"/>
          </p:cNvSpPr>
          <p:nvPr>
            <p:ph type="body" sz="quarter" idx="59" hasCustomPrompt="1"/>
          </p:nvPr>
        </p:nvSpPr>
        <p:spPr>
          <a:xfrm>
            <a:off x="2543432" y="9039580"/>
            <a:ext cx="2950588" cy="449711"/>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9" name="Slide Number">
            <a:extLst>
              <a:ext uri="{FF2B5EF4-FFF2-40B4-BE49-F238E27FC236}">
                <a16:creationId xmlns:a16="http://schemas.microsoft.com/office/drawing/2014/main" id="{D685C4D9-7A0F-44E3-A30A-C84A5C8D4554}"/>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15610503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5_Blank Slide">
    <p:spTree>
      <p:nvGrpSpPr>
        <p:cNvPr id="1" name=""/>
        <p:cNvGrpSpPr/>
        <p:nvPr/>
      </p:nvGrpSpPr>
      <p:grpSpPr>
        <a:xfrm>
          <a:off x="0" y="0"/>
          <a:ext cx="0" cy="0"/>
          <a:chOff x="0" y="0"/>
          <a:chExt cx="0" cy="0"/>
        </a:xfrm>
      </p:grpSpPr>
      <p:sp>
        <p:nvSpPr>
          <p:cNvPr id="11" name="Chart Placeholder 17">
            <a:extLst>
              <a:ext uri="{FF2B5EF4-FFF2-40B4-BE49-F238E27FC236}">
                <a16:creationId xmlns:a16="http://schemas.microsoft.com/office/drawing/2014/main" id="{249AE630-1884-4A2B-96B6-828B8BA64DF5}"/>
              </a:ext>
            </a:extLst>
          </p:cNvPr>
          <p:cNvSpPr>
            <a:spLocks noGrp="1"/>
          </p:cNvSpPr>
          <p:nvPr>
            <p:ph type="chart" sz="quarter" idx="48"/>
          </p:nvPr>
        </p:nvSpPr>
        <p:spPr>
          <a:xfrm>
            <a:off x="1526050" y="3591270"/>
            <a:ext cx="10376562" cy="6362685"/>
          </a:xfrm>
          <a:prstGeom prst="rect">
            <a:avLst/>
          </a:prstGeom>
        </p:spPr>
        <p:txBody>
          <a:bodyPr anchor="ctr"/>
          <a:lstStyle>
            <a:lvl1pPr marL="0" indent="0" algn="ctr">
              <a:buNone/>
              <a:defRPr>
                <a:solidFill>
                  <a:srgbClr val="2C2E3C"/>
                </a:solidFill>
              </a:defRPr>
            </a:lvl1pPr>
          </a:lstStyle>
          <a:p>
            <a:endParaRPr lang="en-US" dirty="0"/>
          </a:p>
        </p:txBody>
      </p:sp>
      <p:sp>
        <p:nvSpPr>
          <p:cNvPr id="12" name="Body text">
            <a:extLst>
              <a:ext uri="{FF2B5EF4-FFF2-40B4-BE49-F238E27FC236}">
                <a16:creationId xmlns:a16="http://schemas.microsoft.com/office/drawing/2014/main" id="{93386F24-3B9C-4B97-A64B-84E1B318464C}"/>
              </a:ext>
            </a:extLst>
          </p:cNvPr>
          <p:cNvSpPr>
            <a:spLocks noGrp="1"/>
          </p:cNvSpPr>
          <p:nvPr>
            <p:ph type="body" sz="quarter" idx="42" hasCustomPrompt="1"/>
          </p:nvPr>
        </p:nvSpPr>
        <p:spPr>
          <a:xfrm>
            <a:off x="13718756" y="6050822"/>
            <a:ext cx="8452688" cy="1466690"/>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3" name="Title text">
            <a:extLst>
              <a:ext uri="{FF2B5EF4-FFF2-40B4-BE49-F238E27FC236}">
                <a16:creationId xmlns:a16="http://schemas.microsoft.com/office/drawing/2014/main" id="{11FE84F5-C5A0-4A44-B8EF-BB7049684C9C}"/>
              </a:ext>
            </a:extLst>
          </p:cNvPr>
          <p:cNvSpPr>
            <a:spLocks noGrp="1"/>
          </p:cNvSpPr>
          <p:nvPr>
            <p:ph type="body" sz="quarter" idx="43" hasCustomPrompt="1"/>
          </p:nvPr>
        </p:nvSpPr>
        <p:spPr>
          <a:xfrm>
            <a:off x="13718756" y="2499650"/>
            <a:ext cx="6417981" cy="2285914"/>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1"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14" name="Body text">
            <a:extLst>
              <a:ext uri="{FF2B5EF4-FFF2-40B4-BE49-F238E27FC236}">
                <a16:creationId xmlns:a16="http://schemas.microsoft.com/office/drawing/2014/main" id="{6CEC1C9B-257D-4821-9005-8539674C4616}"/>
              </a:ext>
            </a:extLst>
          </p:cNvPr>
          <p:cNvSpPr>
            <a:spLocks noGrp="1"/>
          </p:cNvSpPr>
          <p:nvPr>
            <p:ph type="body" sz="quarter" idx="58" hasCustomPrompt="1"/>
          </p:nvPr>
        </p:nvSpPr>
        <p:spPr>
          <a:xfrm>
            <a:off x="13718756" y="10744555"/>
            <a:ext cx="4355884" cy="639725"/>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5" name="Title text">
            <a:extLst>
              <a:ext uri="{FF2B5EF4-FFF2-40B4-BE49-F238E27FC236}">
                <a16:creationId xmlns:a16="http://schemas.microsoft.com/office/drawing/2014/main" id="{07AFEDCA-CA7B-4629-9FB6-E203A7E5EA45}"/>
              </a:ext>
            </a:extLst>
          </p:cNvPr>
          <p:cNvSpPr>
            <a:spLocks noGrp="1"/>
          </p:cNvSpPr>
          <p:nvPr>
            <p:ph type="body" sz="quarter" idx="59" hasCustomPrompt="1"/>
          </p:nvPr>
        </p:nvSpPr>
        <p:spPr>
          <a:xfrm>
            <a:off x="13718756" y="10243529"/>
            <a:ext cx="2950588" cy="449711"/>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16" name="Title text">
            <a:extLst>
              <a:ext uri="{FF2B5EF4-FFF2-40B4-BE49-F238E27FC236}">
                <a16:creationId xmlns:a16="http://schemas.microsoft.com/office/drawing/2014/main" id="{E9DDCB26-2CF8-44F0-A45D-5CC499FB5432}"/>
              </a:ext>
            </a:extLst>
          </p:cNvPr>
          <p:cNvSpPr>
            <a:spLocks noGrp="1"/>
          </p:cNvSpPr>
          <p:nvPr>
            <p:ph type="body" sz="quarter" idx="60" hasCustomPrompt="1"/>
          </p:nvPr>
        </p:nvSpPr>
        <p:spPr>
          <a:xfrm>
            <a:off x="13718756" y="8794296"/>
            <a:ext cx="2489298" cy="964512"/>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0" i="0" u="none" strike="noStrike" cap="none" spc="0" normalizeH="0" baseline="0" dirty="0">
                <a:ln>
                  <a:noFill/>
                </a:ln>
                <a:solidFill>
                  <a:srgbClr val="2C2E3C"/>
                </a:solidFill>
                <a:effectLst/>
                <a:uFillTx/>
                <a:latin typeface="nunito"/>
                <a:ea typeface="nunito"/>
                <a:cs typeface="nunito"/>
                <a:sym typeface="Quicksand Bold"/>
              </a:defRPr>
            </a:lvl1pPr>
          </a:lstStyle>
          <a:p>
            <a:pPr lvl="0"/>
            <a:r>
              <a:rPr lang="en-US" dirty="0"/>
              <a:t>00k</a:t>
            </a:r>
          </a:p>
        </p:txBody>
      </p:sp>
      <p:sp>
        <p:nvSpPr>
          <p:cNvPr id="17" name="Title text">
            <a:extLst>
              <a:ext uri="{FF2B5EF4-FFF2-40B4-BE49-F238E27FC236}">
                <a16:creationId xmlns:a16="http://schemas.microsoft.com/office/drawing/2014/main" id="{AFD8CA63-6EE3-444E-A4BC-E02380FB9A27}"/>
              </a:ext>
            </a:extLst>
          </p:cNvPr>
          <p:cNvSpPr>
            <a:spLocks noGrp="1"/>
          </p:cNvSpPr>
          <p:nvPr>
            <p:ph type="body" sz="quarter" idx="61" hasCustomPrompt="1"/>
          </p:nvPr>
        </p:nvSpPr>
        <p:spPr>
          <a:xfrm>
            <a:off x="18786683" y="8794296"/>
            <a:ext cx="2399135" cy="964512"/>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0" i="0" u="none" strike="noStrike" cap="none" spc="0" normalizeH="0" baseline="0" dirty="0">
                <a:ln>
                  <a:noFill/>
                </a:ln>
                <a:solidFill>
                  <a:srgbClr val="2C2E3C"/>
                </a:solidFill>
                <a:effectLst/>
                <a:uFillTx/>
                <a:latin typeface="nunito"/>
                <a:ea typeface="nunito"/>
                <a:cs typeface="nunito"/>
                <a:sym typeface="Quicksand Bold"/>
              </a:defRPr>
            </a:lvl1pPr>
          </a:lstStyle>
          <a:p>
            <a:pPr lvl="0"/>
            <a:r>
              <a:rPr lang="en-US" dirty="0"/>
              <a:t>0,0m</a:t>
            </a:r>
          </a:p>
        </p:txBody>
      </p:sp>
      <p:sp>
        <p:nvSpPr>
          <p:cNvPr id="18" name="Body text">
            <a:extLst>
              <a:ext uri="{FF2B5EF4-FFF2-40B4-BE49-F238E27FC236}">
                <a16:creationId xmlns:a16="http://schemas.microsoft.com/office/drawing/2014/main" id="{E06F01F5-8165-4F96-8242-A98E86F17236}"/>
              </a:ext>
            </a:extLst>
          </p:cNvPr>
          <p:cNvSpPr>
            <a:spLocks noGrp="1"/>
          </p:cNvSpPr>
          <p:nvPr>
            <p:ph type="body" sz="quarter" idx="62" hasCustomPrompt="1"/>
          </p:nvPr>
        </p:nvSpPr>
        <p:spPr>
          <a:xfrm>
            <a:off x="18786684" y="10744555"/>
            <a:ext cx="4355884" cy="639725"/>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9" name="Title text">
            <a:extLst>
              <a:ext uri="{FF2B5EF4-FFF2-40B4-BE49-F238E27FC236}">
                <a16:creationId xmlns:a16="http://schemas.microsoft.com/office/drawing/2014/main" id="{05C6D629-FA6A-40EC-BD64-7569B1056B17}"/>
              </a:ext>
            </a:extLst>
          </p:cNvPr>
          <p:cNvSpPr>
            <a:spLocks noGrp="1"/>
          </p:cNvSpPr>
          <p:nvPr>
            <p:ph type="body" sz="quarter" idx="63" hasCustomPrompt="1"/>
          </p:nvPr>
        </p:nvSpPr>
        <p:spPr>
          <a:xfrm>
            <a:off x="18786684" y="10243529"/>
            <a:ext cx="2950588" cy="449711"/>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20" name="Slide Number">
            <a:extLst>
              <a:ext uri="{FF2B5EF4-FFF2-40B4-BE49-F238E27FC236}">
                <a16:creationId xmlns:a16="http://schemas.microsoft.com/office/drawing/2014/main" id="{5D1E1074-0D12-4A5E-9697-F5B92292BC65}"/>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31789625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6_Blank Slide">
    <p:spTree>
      <p:nvGrpSpPr>
        <p:cNvPr id="1" name=""/>
        <p:cNvGrpSpPr/>
        <p:nvPr/>
      </p:nvGrpSpPr>
      <p:grpSpPr>
        <a:xfrm>
          <a:off x="0" y="0"/>
          <a:ext cx="0" cy="0"/>
          <a:chOff x="0" y="0"/>
          <a:chExt cx="0" cy="0"/>
        </a:xfrm>
      </p:grpSpPr>
      <p:sp>
        <p:nvSpPr>
          <p:cNvPr id="19" name="Body text">
            <a:extLst>
              <a:ext uri="{FF2B5EF4-FFF2-40B4-BE49-F238E27FC236}">
                <a16:creationId xmlns:a16="http://schemas.microsoft.com/office/drawing/2014/main" id="{2734A0DA-F9C9-46CD-8968-F48D097F0A0A}"/>
              </a:ext>
            </a:extLst>
          </p:cNvPr>
          <p:cNvSpPr>
            <a:spLocks noGrp="1"/>
          </p:cNvSpPr>
          <p:nvPr>
            <p:ph type="body" sz="quarter" idx="42" hasCustomPrompt="1"/>
          </p:nvPr>
        </p:nvSpPr>
        <p:spPr>
          <a:xfrm>
            <a:off x="5278119" y="2512144"/>
            <a:ext cx="13827762" cy="1446619"/>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3500" b="0" i="0" u="none" strike="noStrike" cap="none" spc="0" normalizeH="0" baseline="0" dirty="0">
                <a:ln>
                  <a:noFill/>
                </a:ln>
                <a:solidFill>
                  <a:srgbClr val="2C2E3C"/>
                </a:solidFill>
                <a:effectLst/>
                <a:uFillTx/>
                <a:latin typeface="PT Sans"/>
                <a:ea typeface="PT Sans"/>
                <a:cs typeface="PT Sans"/>
                <a:sym typeface="Helvetica Neue"/>
              </a:defRPr>
            </a:lvl1pPr>
          </a:lstStyle>
          <a:p>
            <a:pPr lvl="0"/>
            <a:r>
              <a:rPr lang="en-US" dirty="0"/>
              <a:t>body text</a:t>
            </a:r>
          </a:p>
        </p:txBody>
      </p:sp>
      <p:sp>
        <p:nvSpPr>
          <p:cNvPr id="21" name="Body text">
            <a:extLst>
              <a:ext uri="{FF2B5EF4-FFF2-40B4-BE49-F238E27FC236}">
                <a16:creationId xmlns:a16="http://schemas.microsoft.com/office/drawing/2014/main" id="{7C088AE2-D93F-42E7-B28B-119AF4D350D4}"/>
              </a:ext>
            </a:extLst>
          </p:cNvPr>
          <p:cNvSpPr>
            <a:spLocks noGrp="1"/>
          </p:cNvSpPr>
          <p:nvPr>
            <p:ph type="body" sz="quarter" idx="73" hasCustomPrompt="1"/>
          </p:nvPr>
        </p:nvSpPr>
        <p:spPr>
          <a:xfrm>
            <a:off x="2159775" y="10216275"/>
            <a:ext cx="3950972" cy="963363"/>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2" name="Title text">
            <a:extLst>
              <a:ext uri="{FF2B5EF4-FFF2-40B4-BE49-F238E27FC236}">
                <a16:creationId xmlns:a16="http://schemas.microsoft.com/office/drawing/2014/main" id="{BF6E7065-278A-4E88-BB56-DB500C08FEBB}"/>
              </a:ext>
            </a:extLst>
          </p:cNvPr>
          <p:cNvSpPr>
            <a:spLocks noGrp="1"/>
          </p:cNvSpPr>
          <p:nvPr>
            <p:ph type="body" sz="quarter" idx="74" hasCustomPrompt="1"/>
          </p:nvPr>
        </p:nvSpPr>
        <p:spPr>
          <a:xfrm>
            <a:off x="2660297" y="9710693"/>
            <a:ext cx="2949928" cy="449711"/>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24" name="Title text">
            <a:extLst>
              <a:ext uri="{FF2B5EF4-FFF2-40B4-BE49-F238E27FC236}">
                <a16:creationId xmlns:a16="http://schemas.microsoft.com/office/drawing/2014/main" id="{DE9DFEA7-537B-4EA2-B00B-5E6179F0EDB1}"/>
              </a:ext>
            </a:extLst>
          </p:cNvPr>
          <p:cNvSpPr>
            <a:spLocks noGrp="1"/>
          </p:cNvSpPr>
          <p:nvPr>
            <p:ph type="body" sz="quarter" idx="57" hasCustomPrompt="1"/>
          </p:nvPr>
        </p:nvSpPr>
        <p:spPr>
          <a:xfrm>
            <a:off x="3441565" y="6250610"/>
            <a:ext cx="1807979" cy="985229"/>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00</a:t>
            </a:r>
          </a:p>
        </p:txBody>
      </p:sp>
      <p:sp>
        <p:nvSpPr>
          <p:cNvPr id="25" name="Title text">
            <a:extLst>
              <a:ext uri="{FF2B5EF4-FFF2-40B4-BE49-F238E27FC236}">
                <a16:creationId xmlns:a16="http://schemas.microsoft.com/office/drawing/2014/main" id="{D61B4626-953A-4F66-9A9E-2D2215C3EE9B}"/>
              </a:ext>
            </a:extLst>
          </p:cNvPr>
          <p:cNvSpPr>
            <a:spLocks noGrp="1"/>
          </p:cNvSpPr>
          <p:nvPr>
            <p:ph type="body" sz="quarter" idx="58" hasCustomPrompt="1"/>
          </p:nvPr>
        </p:nvSpPr>
        <p:spPr>
          <a:xfrm>
            <a:off x="4533175" y="6839648"/>
            <a:ext cx="679036" cy="468331"/>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a:t>
            </a:r>
          </a:p>
        </p:txBody>
      </p:sp>
      <p:sp>
        <p:nvSpPr>
          <p:cNvPr id="44" name="Body text">
            <a:extLst>
              <a:ext uri="{FF2B5EF4-FFF2-40B4-BE49-F238E27FC236}">
                <a16:creationId xmlns:a16="http://schemas.microsoft.com/office/drawing/2014/main" id="{3B38F753-5FA0-4151-90B2-DFD618FD4544}"/>
              </a:ext>
            </a:extLst>
          </p:cNvPr>
          <p:cNvSpPr>
            <a:spLocks noGrp="1"/>
          </p:cNvSpPr>
          <p:nvPr>
            <p:ph type="body" sz="quarter" idx="75" hasCustomPrompt="1"/>
          </p:nvPr>
        </p:nvSpPr>
        <p:spPr>
          <a:xfrm>
            <a:off x="7605154" y="10216275"/>
            <a:ext cx="3950972" cy="963363"/>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45" name="Title text">
            <a:extLst>
              <a:ext uri="{FF2B5EF4-FFF2-40B4-BE49-F238E27FC236}">
                <a16:creationId xmlns:a16="http://schemas.microsoft.com/office/drawing/2014/main" id="{E433B7AC-617B-45C5-93C1-1E64E5E174B6}"/>
              </a:ext>
            </a:extLst>
          </p:cNvPr>
          <p:cNvSpPr>
            <a:spLocks noGrp="1"/>
          </p:cNvSpPr>
          <p:nvPr>
            <p:ph type="body" sz="quarter" idx="76" hasCustomPrompt="1"/>
          </p:nvPr>
        </p:nvSpPr>
        <p:spPr>
          <a:xfrm>
            <a:off x="8105676" y="9710693"/>
            <a:ext cx="2949928" cy="449711"/>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46" name="Body text">
            <a:extLst>
              <a:ext uri="{FF2B5EF4-FFF2-40B4-BE49-F238E27FC236}">
                <a16:creationId xmlns:a16="http://schemas.microsoft.com/office/drawing/2014/main" id="{9AD5E428-FBF1-4DB3-8DB5-0BCDDBF29386}"/>
              </a:ext>
            </a:extLst>
          </p:cNvPr>
          <p:cNvSpPr>
            <a:spLocks noGrp="1"/>
          </p:cNvSpPr>
          <p:nvPr>
            <p:ph type="body" sz="quarter" idx="77" hasCustomPrompt="1"/>
          </p:nvPr>
        </p:nvSpPr>
        <p:spPr>
          <a:xfrm>
            <a:off x="12939202" y="10216275"/>
            <a:ext cx="3950972" cy="963363"/>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47" name="Title text">
            <a:extLst>
              <a:ext uri="{FF2B5EF4-FFF2-40B4-BE49-F238E27FC236}">
                <a16:creationId xmlns:a16="http://schemas.microsoft.com/office/drawing/2014/main" id="{CCAAF6AA-842B-4641-B4F4-C21D4EF564EF}"/>
              </a:ext>
            </a:extLst>
          </p:cNvPr>
          <p:cNvSpPr>
            <a:spLocks noGrp="1"/>
          </p:cNvSpPr>
          <p:nvPr>
            <p:ph type="body" sz="quarter" idx="78" hasCustomPrompt="1"/>
          </p:nvPr>
        </p:nvSpPr>
        <p:spPr>
          <a:xfrm>
            <a:off x="13439724" y="9710693"/>
            <a:ext cx="2949928" cy="449711"/>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48" name="Body text">
            <a:extLst>
              <a:ext uri="{FF2B5EF4-FFF2-40B4-BE49-F238E27FC236}">
                <a16:creationId xmlns:a16="http://schemas.microsoft.com/office/drawing/2014/main" id="{F346B450-5FCD-469A-B819-2BEAD7F9A5CC}"/>
              </a:ext>
            </a:extLst>
          </p:cNvPr>
          <p:cNvSpPr>
            <a:spLocks noGrp="1"/>
          </p:cNvSpPr>
          <p:nvPr>
            <p:ph type="body" sz="quarter" idx="79" hasCustomPrompt="1"/>
          </p:nvPr>
        </p:nvSpPr>
        <p:spPr>
          <a:xfrm>
            <a:off x="18273252" y="10216275"/>
            <a:ext cx="3950972" cy="963363"/>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49" name="Title text">
            <a:extLst>
              <a:ext uri="{FF2B5EF4-FFF2-40B4-BE49-F238E27FC236}">
                <a16:creationId xmlns:a16="http://schemas.microsoft.com/office/drawing/2014/main" id="{E3CAA97C-8218-4A7C-B81F-30D3D789B5F0}"/>
              </a:ext>
            </a:extLst>
          </p:cNvPr>
          <p:cNvSpPr>
            <a:spLocks noGrp="1"/>
          </p:cNvSpPr>
          <p:nvPr>
            <p:ph type="body" sz="quarter" idx="80" hasCustomPrompt="1"/>
          </p:nvPr>
        </p:nvSpPr>
        <p:spPr>
          <a:xfrm>
            <a:off x="18773774" y="9710693"/>
            <a:ext cx="2949928" cy="449711"/>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50" name="Title text">
            <a:extLst>
              <a:ext uri="{FF2B5EF4-FFF2-40B4-BE49-F238E27FC236}">
                <a16:creationId xmlns:a16="http://schemas.microsoft.com/office/drawing/2014/main" id="{37ED614E-548E-4217-BD5A-0F3DD635F90E}"/>
              </a:ext>
            </a:extLst>
          </p:cNvPr>
          <p:cNvSpPr>
            <a:spLocks noGrp="1"/>
          </p:cNvSpPr>
          <p:nvPr>
            <p:ph type="body" sz="quarter" idx="81" hasCustomPrompt="1"/>
          </p:nvPr>
        </p:nvSpPr>
        <p:spPr>
          <a:xfrm>
            <a:off x="8777470" y="6250610"/>
            <a:ext cx="1807979" cy="985229"/>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00</a:t>
            </a:r>
          </a:p>
        </p:txBody>
      </p:sp>
      <p:sp>
        <p:nvSpPr>
          <p:cNvPr id="51" name="Title text">
            <a:extLst>
              <a:ext uri="{FF2B5EF4-FFF2-40B4-BE49-F238E27FC236}">
                <a16:creationId xmlns:a16="http://schemas.microsoft.com/office/drawing/2014/main" id="{80A67E3A-BC21-467F-892B-978694AAA36C}"/>
              </a:ext>
            </a:extLst>
          </p:cNvPr>
          <p:cNvSpPr>
            <a:spLocks noGrp="1"/>
          </p:cNvSpPr>
          <p:nvPr>
            <p:ph type="body" sz="quarter" idx="82" hasCustomPrompt="1"/>
          </p:nvPr>
        </p:nvSpPr>
        <p:spPr>
          <a:xfrm>
            <a:off x="9869080" y="6839648"/>
            <a:ext cx="679036" cy="468331"/>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a:t>
            </a:r>
          </a:p>
        </p:txBody>
      </p:sp>
      <p:sp>
        <p:nvSpPr>
          <p:cNvPr id="52" name="Title text">
            <a:extLst>
              <a:ext uri="{FF2B5EF4-FFF2-40B4-BE49-F238E27FC236}">
                <a16:creationId xmlns:a16="http://schemas.microsoft.com/office/drawing/2014/main" id="{E9E26978-84D8-4E78-AE67-BEEB05C9B334}"/>
              </a:ext>
            </a:extLst>
          </p:cNvPr>
          <p:cNvSpPr>
            <a:spLocks noGrp="1"/>
          </p:cNvSpPr>
          <p:nvPr>
            <p:ph type="body" sz="quarter" idx="83" hasCustomPrompt="1"/>
          </p:nvPr>
        </p:nvSpPr>
        <p:spPr>
          <a:xfrm>
            <a:off x="14109202" y="6250610"/>
            <a:ext cx="1807979" cy="985229"/>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00</a:t>
            </a:r>
          </a:p>
        </p:txBody>
      </p:sp>
      <p:sp>
        <p:nvSpPr>
          <p:cNvPr id="53" name="Title text">
            <a:extLst>
              <a:ext uri="{FF2B5EF4-FFF2-40B4-BE49-F238E27FC236}">
                <a16:creationId xmlns:a16="http://schemas.microsoft.com/office/drawing/2014/main" id="{F4BF0A95-70AB-4E83-9590-B35D6037E52F}"/>
              </a:ext>
            </a:extLst>
          </p:cNvPr>
          <p:cNvSpPr>
            <a:spLocks noGrp="1"/>
          </p:cNvSpPr>
          <p:nvPr>
            <p:ph type="body" sz="quarter" idx="84" hasCustomPrompt="1"/>
          </p:nvPr>
        </p:nvSpPr>
        <p:spPr>
          <a:xfrm>
            <a:off x="15200812" y="6839648"/>
            <a:ext cx="679036" cy="468331"/>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a:t>
            </a:r>
          </a:p>
        </p:txBody>
      </p:sp>
      <p:sp>
        <p:nvSpPr>
          <p:cNvPr id="54" name="Title text">
            <a:extLst>
              <a:ext uri="{FF2B5EF4-FFF2-40B4-BE49-F238E27FC236}">
                <a16:creationId xmlns:a16="http://schemas.microsoft.com/office/drawing/2014/main" id="{D647F8CB-2CB2-412E-BE76-761AD9AD45DD}"/>
              </a:ext>
            </a:extLst>
          </p:cNvPr>
          <p:cNvSpPr>
            <a:spLocks noGrp="1"/>
          </p:cNvSpPr>
          <p:nvPr>
            <p:ph type="body" sz="quarter" idx="85" hasCustomPrompt="1"/>
          </p:nvPr>
        </p:nvSpPr>
        <p:spPr>
          <a:xfrm>
            <a:off x="19443202" y="6250610"/>
            <a:ext cx="1807979" cy="985229"/>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00</a:t>
            </a:r>
          </a:p>
        </p:txBody>
      </p:sp>
      <p:sp>
        <p:nvSpPr>
          <p:cNvPr id="55" name="Title text">
            <a:extLst>
              <a:ext uri="{FF2B5EF4-FFF2-40B4-BE49-F238E27FC236}">
                <a16:creationId xmlns:a16="http://schemas.microsoft.com/office/drawing/2014/main" id="{AC178CD7-0303-4BFF-BA77-6E138CF17CF3}"/>
              </a:ext>
            </a:extLst>
          </p:cNvPr>
          <p:cNvSpPr>
            <a:spLocks noGrp="1"/>
          </p:cNvSpPr>
          <p:nvPr>
            <p:ph type="body" sz="quarter" idx="86" hasCustomPrompt="1"/>
          </p:nvPr>
        </p:nvSpPr>
        <p:spPr>
          <a:xfrm>
            <a:off x="20534812" y="6839648"/>
            <a:ext cx="679036" cy="468331"/>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a:t>
            </a:r>
          </a:p>
        </p:txBody>
      </p:sp>
      <p:sp>
        <p:nvSpPr>
          <p:cNvPr id="20" name="Slide Number">
            <a:extLst>
              <a:ext uri="{FF2B5EF4-FFF2-40B4-BE49-F238E27FC236}">
                <a16:creationId xmlns:a16="http://schemas.microsoft.com/office/drawing/2014/main" id="{AC24CA1E-D75A-49E2-8615-4EB173392D06}"/>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3040748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7_Blank Slide">
    <p:spTree>
      <p:nvGrpSpPr>
        <p:cNvPr id="1" name=""/>
        <p:cNvGrpSpPr/>
        <p:nvPr/>
      </p:nvGrpSpPr>
      <p:grpSpPr>
        <a:xfrm>
          <a:off x="0" y="0"/>
          <a:ext cx="0" cy="0"/>
          <a:chOff x="0" y="0"/>
          <a:chExt cx="0" cy="0"/>
        </a:xfrm>
      </p:grpSpPr>
      <p:sp>
        <p:nvSpPr>
          <p:cNvPr id="32" name="Chart Placeholder 17">
            <a:extLst>
              <a:ext uri="{FF2B5EF4-FFF2-40B4-BE49-F238E27FC236}">
                <a16:creationId xmlns:a16="http://schemas.microsoft.com/office/drawing/2014/main" id="{989054D2-3FB9-49DF-AC93-22C62AF5E32A}"/>
              </a:ext>
            </a:extLst>
          </p:cNvPr>
          <p:cNvSpPr>
            <a:spLocks noGrp="1"/>
          </p:cNvSpPr>
          <p:nvPr>
            <p:ph type="chart" sz="quarter" idx="48"/>
          </p:nvPr>
        </p:nvSpPr>
        <p:spPr>
          <a:xfrm>
            <a:off x="2415390" y="5258175"/>
            <a:ext cx="3551070" cy="3199652"/>
          </a:xfrm>
          <a:prstGeom prst="rect">
            <a:avLst/>
          </a:prstGeom>
        </p:spPr>
        <p:txBody>
          <a:bodyPr anchor="t"/>
          <a:lstStyle>
            <a:lvl1pPr marL="0" indent="0" algn="ctr">
              <a:buNone/>
              <a:defRPr sz="2000">
                <a:solidFill>
                  <a:srgbClr val="2C2E3C"/>
                </a:solidFill>
              </a:defRPr>
            </a:lvl1pPr>
          </a:lstStyle>
          <a:p>
            <a:endParaRPr lang="en-US" dirty="0"/>
          </a:p>
        </p:txBody>
      </p:sp>
      <p:sp>
        <p:nvSpPr>
          <p:cNvPr id="34" name="Chart Placeholder 17">
            <a:extLst>
              <a:ext uri="{FF2B5EF4-FFF2-40B4-BE49-F238E27FC236}">
                <a16:creationId xmlns:a16="http://schemas.microsoft.com/office/drawing/2014/main" id="{A193AD8D-96C7-426E-80B4-3BDF5F254F4D}"/>
              </a:ext>
            </a:extLst>
          </p:cNvPr>
          <p:cNvSpPr>
            <a:spLocks noGrp="1"/>
          </p:cNvSpPr>
          <p:nvPr>
            <p:ph type="chart" sz="quarter" idx="87"/>
          </p:nvPr>
        </p:nvSpPr>
        <p:spPr>
          <a:xfrm>
            <a:off x="7749440" y="5143398"/>
            <a:ext cx="3551070" cy="3199652"/>
          </a:xfrm>
          <a:prstGeom prst="rect">
            <a:avLst/>
          </a:prstGeom>
        </p:spPr>
        <p:txBody>
          <a:bodyPr anchor="t"/>
          <a:lstStyle>
            <a:lvl1pPr marL="0" indent="0" algn="ctr">
              <a:buNone/>
              <a:defRPr sz="2000">
                <a:solidFill>
                  <a:srgbClr val="2C2E3C"/>
                </a:solidFill>
              </a:defRPr>
            </a:lvl1pPr>
          </a:lstStyle>
          <a:p>
            <a:endParaRPr lang="en-US" dirty="0"/>
          </a:p>
        </p:txBody>
      </p:sp>
      <p:sp>
        <p:nvSpPr>
          <p:cNvPr id="35" name="Chart Placeholder 17">
            <a:extLst>
              <a:ext uri="{FF2B5EF4-FFF2-40B4-BE49-F238E27FC236}">
                <a16:creationId xmlns:a16="http://schemas.microsoft.com/office/drawing/2014/main" id="{95592CCE-C169-45CE-9030-60E215F45D02}"/>
              </a:ext>
            </a:extLst>
          </p:cNvPr>
          <p:cNvSpPr>
            <a:spLocks noGrp="1"/>
          </p:cNvSpPr>
          <p:nvPr>
            <p:ph type="chart" sz="quarter" idx="88"/>
          </p:nvPr>
        </p:nvSpPr>
        <p:spPr>
          <a:xfrm>
            <a:off x="13139153" y="5143398"/>
            <a:ext cx="3551070" cy="3199652"/>
          </a:xfrm>
          <a:prstGeom prst="rect">
            <a:avLst/>
          </a:prstGeom>
        </p:spPr>
        <p:txBody>
          <a:bodyPr anchor="t"/>
          <a:lstStyle>
            <a:lvl1pPr marL="0" indent="0" algn="ctr">
              <a:buNone/>
              <a:defRPr sz="2000">
                <a:solidFill>
                  <a:srgbClr val="2C2E3C"/>
                </a:solidFill>
              </a:defRPr>
            </a:lvl1pPr>
          </a:lstStyle>
          <a:p>
            <a:endParaRPr lang="en-US" dirty="0"/>
          </a:p>
        </p:txBody>
      </p:sp>
      <p:sp>
        <p:nvSpPr>
          <p:cNvPr id="36" name="Chart Placeholder 17">
            <a:extLst>
              <a:ext uri="{FF2B5EF4-FFF2-40B4-BE49-F238E27FC236}">
                <a16:creationId xmlns:a16="http://schemas.microsoft.com/office/drawing/2014/main" id="{97C73C0E-701C-41ED-AB51-37942018CFD7}"/>
              </a:ext>
            </a:extLst>
          </p:cNvPr>
          <p:cNvSpPr>
            <a:spLocks noGrp="1"/>
          </p:cNvSpPr>
          <p:nvPr>
            <p:ph type="chart" sz="quarter" idx="89"/>
          </p:nvPr>
        </p:nvSpPr>
        <p:spPr>
          <a:xfrm>
            <a:off x="18417540" y="5143398"/>
            <a:ext cx="3551070" cy="3199652"/>
          </a:xfrm>
          <a:prstGeom prst="rect">
            <a:avLst/>
          </a:prstGeom>
        </p:spPr>
        <p:txBody>
          <a:bodyPr anchor="t"/>
          <a:lstStyle>
            <a:lvl1pPr marL="0" indent="0" algn="ctr">
              <a:buNone/>
              <a:defRPr sz="2000">
                <a:solidFill>
                  <a:srgbClr val="2C2E3C"/>
                </a:solidFill>
              </a:defRPr>
            </a:lvl1pPr>
          </a:lstStyle>
          <a:p>
            <a:endParaRPr lang="en-US" dirty="0"/>
          </a:p>
        </p:txBody>
      </p:sp>
      <p:sp>
        <p:nvSpPr>
          <p:cNvPr id="15" name="Body text">
            <a:extLst>
              <a:ext uri="{FF2B5EF4-FFF2-40B4-BE49-F238E27FC236}">
                <a16:creationId xmlns:a16="http://schemas.microsoft.com/office/drawing/2014/main" id="{968F5351-1AB3-4396-A7DC-462DD84256D6}"/>
              </a:ext>
            </a:extLst>
          </p:cNvPr>
          <p:cNvSpPr>
            <a:spLocks noGrp="1"/>
          </p:cNvSpPr>
          <p:nvPr>
            <p:ph type="body" sz="quarter" idx="42" hasCustomPrompt="1"/>
          </p:nvPr>
        </p:nvSpPr>
        <p:spPr>
          <a:xfrm>
            <a:off x="5278119" y="2512144"/>
            <a:ext cx="13827762" cy="1446619"/>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3500" b="0" i="0" u="none" strike="noStrike" cap="none" spc="0" normalizeH="0" baseline="0" dirty="0">
                <a:ln>
                  <a:noFill/>
                </a:ln>
                <a:solidFill>
                  <a:srgbClr val="2C2E3C"/>
                </a:solidFill>
                <a:effectLst/>
                <a:uFillTx/>
                <a:latin typeface="PT Sans"/>
                <a:ea typeface="PT Sans"/>
                <a:cs typeface="PT Sans"/>
                <a:sym typeface="Helvetica Neue"/>
              </a:defRPr>
            </a:lvl1pPr>
          </a:lstStyle>
          <a:p>
            <a:pPr lvl="0"/>
            <a:r>
              <a:rPr lang="en-US" dirty="0"/>
              <a:t>body text</a:t>
            </a:r>
          </a:p>
        </p:txBody>
      </p:sp>
      <p:sp>
        <p:nvSpPr>
          <p:cNvPr id="16" name="Body text">
            <a:extLst>
              <a:ext uri="{FF2B5EF4-FFF2-40B4-BE49-F238E27FC236}">
                <a16:creationId xmlns:a16="http://schemas.microsoft.com/office/drawing/2014/main" id="{209C4787-B777-4BF4-9B0D-207A939DBB73}"/>
              </a:ext>
            </a:extLst>
          </p:cNvPr>
          <p:cNvSpPr>
            <a:spLocks noGrp="1"/>
          </p:cNvSpPr>
          <p:nvPr>
            <p:ph type="body" sz="quarter" idx="73" hasCustomPrompt="1"/>
          </p:nvPr>
        </p:nvSpPr>
        <p:spPr>
          <a:xfrm>
            <a:off x="2159775" y="10216275"/>
            <a:ext cx="3950972" cy="963363"/>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7" name="Title text">
            <a:extLst>
              <a:ext uri="{FF2B5EF4-FFF2-40B4-BE49-F238E27FC236}">
                <a16:creationId xmlns:a16="http://schemas.microsoft.com/office/drawing/2014/main" id="{5A2F34C7-FD55-4E47-BDED-31444B4CE901}"/>
              </a:ext>
            </a:extLst>
          </p:cNvPr>
          <p:cNvSpPr>
            <a:spLocks noGrp="1"/>
          </p:cNvSpPr>
          <p:nvPr>
            <p:ph type="body" sz="quarter" idx="74" hasCustomPrompt="1"/>
          </p:nvPr>
        </p:nvSpPr>
        <p:spPr>
          <a:xfrm>
            <a:off x="2660297" y="9710693"/>
            <a:ext cx="2949928" cy="449711"/>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18" name="Body text">
            <a:extLst>
              <a:ext uri="{FF2B5EF4-FFF2-40B4-BE49-F238E27FC236}">
                <a16:creationId xmlns:a16="http://schemas.microsoft.com/office/drawing/2014/main" id="{63368674-B4E4-460B-BA0A-1F01B97222E3}"/>
              </a:ext>
            </a:extLst>
          </p:cNvPr>
          <p:cNvSpPr>
            <a:spLocks noGrp="1"/>
          </p:cNvSpPr>
          <p:nvPr>
            <p:ph type="body" sz="quarter" idx="75" hasCustomPrompt="1"/>
          </p:nvPr>
        </p:nvSpPr>
        <p:spPr>
          <a:xfrm>
            <a:off x="7605154" y="10216275"/>
            <a:ext cx="3950972" cy="963363"/>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9" name="Title text">
            <a:extLst>
              <a:ext uri="{FF2B5EF4-FFF2-40B4-BE49-F238E27FC236}">
                <a16:creationId xmlns:a16="http://schemas.microsoft.com/office/drawing/2014/main" id="{2A38E7CE-BEE1-4890-8FB3-38450A04FD3F}"/>
              </a:ext>
            </a:extLst>
          </p:cNvPr>
          <p:cNvSpPr>
            <a:spLocks noGrp="1"/>
          </p:cNvSpPr>
          <p:nvPr>
            <p:ph type="body" sz="quarter" idx="76" hasCustomPrompt="1"/>
          </p:nvPr>
        </p:nvSpPr>
        <p:spPr>
          <a:xfrm>
            <a:off x="8105676" y="9710693"/>
            <a:ext cx="2949928" cy="449711"/>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20" name="Body text">
            <a:extLst>
              <a:ext uri="{FF2B5EF4-FFF2-40B4-BE49-F238E27FC236}">
                <a16:creationId xmlns:a16="http://schemas.microsoft.com/office/drawing/2014/main" id="{03EDFD8B-582D-4889-B0BD-2B12AC14FAFB}"/>
              </a:ext>
            </a:extLst>
          </p:cNvPr>
          <p:cNvSpPr>
            <a:spLocks noGrp="1"/>
          </p:cNvSpPr>
          <p:nvPr>
            <p:ph type="body" sz="quarter" idx="77" hasCustomPrompt="1"/>
          </p:nvPr>
        </p:nvSpPr>
        <p:spPr>
          <a:xfrm>
            <a:off x="12939202" y="10216275"/>
            <a:ext cx="3950972" cy="963363"/>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1" name="Title text">
            <a:extLst>
              <a:ext uri="{FF2B5EF4-FFF2-40B4-BE49-F238E27FC236}">
                <a16:creationId xmlns:a16="http://schemas.microsoft.com/office/drawing/2014/main" id="{E5AECB84-D888-4EF4-B171-018235B01374}"/>
              </a:ext>
            </a:extLst>
          </p:cNvPr>
          <p:cNvSpPr>
            <a:spLocks noGrp="1"/>
          </p:cNvSpPr>
          <p:nvPr>
            <p:ph type="body" sz="quarter" idx="78" hasCustomPrompt="1"/>
          </p:nvPr>
        </p:nvSpPr>
        <p:spPr>
          <a:xfrm>
            <a:off x="13439724" y="9710693"/>
            <a:ext cx="2949928" cy="449711"/>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22" name="Body text">
            <a:extLst>
              <a:ext uri="{FF2B5EF4-FFF2-40B4-BE49-F238E27FC236}">
                <a16:creationId xmlns:a16="http://schemas.microsoft.com/office/drawing/2014/main" id="{9FA52083-BF1C-4B6B-8E4A-19BF0512D6F5}"/>
              </a:ext>
            </a:extLst>
          </p:cNvPr>
          <p:cNvSpPr>
            <a:spLocks noGrp="1"/>
          </p:cNvSpPr>
          <p:nvPr>
            <p:ph type="body" sz="quarter" idx="79" hasCustomPrompt="1"/>
          </p:nvPr>
        </p:nvSpPr>
        <p:spPr>
          <a:xfrm>
            <a:off x="18273252" y="10216275"/>
            <a:ext cx="3950972" cy="963363"/>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3" name="Title text">
            <a:extLst>
              <a:ext uri="{FF2B5EF4-FFF2-40B4-BE49-F238E27FC236}">
                <a16:creationId xmlns:a16="http://schemas.microsoft.com/office/drawing/2014/main" id="{93645315-31EF-4AF1-BAE6-47289B91854F}"/>
              </a:ext>
            </a:extLst>
          </p:cNvPr>
          <p:cNvSpPr>
            <a:spLocks noGrp="1"/>
          </p:cNvSpPr>
          <p:nvPr>
            <p:ph type="body" sz="quarter" idx="80" hasCustomPrompt="1"/>
          </p:nvPr>
        </p:nvSpPr>
        <p:spPr>
          <a:xfrm>
            <a:off x="18773774" y="9710693"/>
            <a:ext cx="2949928" cy="449711"/>
          </a:xfrm>
          <a:prstGeom prst="rect">
            <a:avLst/>
          </a:prstGeom>
        </p:spPr>
        <p:txBody>
          <a:bodyPr anchor="t">
            <a:noAutofit/>
          </a:bodyPr>
          <a:lstStyle>
            <a:lvl1pPr marL="0" marR="0" indent="0" algn="ctr"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24" name="Title text">
            <a:extLst>
              <a:ext uri="{FF2B5EF4-FFF2-40B4-BE49-F238E27FC236}">
                <a16:creationId xmlns:a16="http://schemas.microsoft.com/office/drawing/2014/main" id="{EADFBFBC-DF90-4CD6-9E3B-E8C765C723D3}"/>
              </a:ext>
            </a:extLst>
          </p:cNvPr>
          <p:cNvSpPr>
            <a:spLocks noGrp="1"/>
          </p:cNvSpPr>
          <p:nvPr>
            <p:ph type="body" sz="quarter" idx="57" hasCustomPrompt="1"/>
          </p:nvPr>
        </p:nvSpPr>
        <p:spPr>
          <a:xfrm>
            <a:off x="3441565" y="6250610"/>
            <a:ext cx="1807979" cy="985229"/>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00</a:t>
            </a:r>
          </a:p>
        </p:txBody>
      </p:sp>
      <p:sp>
        <p:nvSpPr>
          <p:cNvPr id="25" name="Title text">
            <a:extLst>
              <a:ext uri="{FF2B5EF4-FFF2-40B4-BE49-F238E27FC236}">
                <a16:creationId xmlns:a16="http://schemas.microsoft.com/office/drawing/2014/main" id="{074C0697-1289-49BC-A804-2C29BEDB62F2}"/>
              </a:ext>
            </a:extLst>
          </p:cNvPr>
          <p:cNvSpPr>
            <a:spLocks noGrp="1"/>
          </p:cNvSpPr>
          <p:nvPr>
            <p:ph type="body" sz="quarter" idx="58" hasCustomPrompt="1"/>
          </p:nvPr>
        </p:nvSpPr>
        <p:spPr>
          <a:xfrm>
            <a:off x="4533175" y="6839648"/>
            <a:ext cx="679036" cy="468331"/>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a:t>
            </a:r>
          </a:p>
        </p:txBody>
      </p:sp>
      <p:sp>
        <p:nvSpPr>
          <p:cNvPr id="26" name="Title text">
            <a:extLst>
              <a:ext uri="{FF2B5EF4-FFF2-40B4-BE49-F238E27FC236}">
                <a16:creationId xmlns:a16="http://schemas.microsoft.com/office/drawing/2014/main" id="{6A98677B-ACEB-408A-881D-3AF9FA62D54F}"/>
              </a:ext>
            </a:extLst>
          </p:cNvPr>
          <p:cNvSpPr>
            <a:spLocks noGrp="1"/>
          </p:cNvSpPr>
          <p:nvPr>
            <p:ph type="body" sz="quarter" idx="81" hasCustomPrompt="1"/>
          </p:nvPr>
        </p:nvSpPr>
        <p:spPr>
          <a:xfrm>
            <a:off x="8777470" y="6250610"/>
            <a:ext cx="1807979" cy="985229"/>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00</a:t>
            </a:r>
          </a:p>
        </p:txBody>
      </p:sp>
      <p:sp>
        <p:nvSpPr>
          <p:cNvPr id="27" name="Title text">
            <a:extLst>
              <a:ext uri="{FF2B5EF4-FFF2-40B4-BE49-F238E27FC236}">
                <a16:creationId xmlns:a16="http://schemas.microsoft.com/office/drawing/2014/main" id="{A518D317-CAF8-4174-904E-A3838E5F61E5}"/>
              </a:ext>
            </a:extLst>
          </p:cNvPr>
          <p:cNvSpPr>
            <a:spLocks noGrp="1"/>
          </p:cNvSpPr>
          <p:nvPr>
            <p:ph type="body" sz="quarter" idx="82" hasCustomPrompt="1"/>
          </p:nvPr>
        </p:nvSpPr>
        <p:spPr>
          <a:xfrm>
            <a:off x="9869080" y="6839648"/>
            <a:ext cx="679036" cy="468331"/>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a:t>
            </a:r>
          </a:p>
        </p:txBody>
      </p:sp>
      <p:sp>
        <p:nvSpPr>
          <p:cNvPr id="28" name="Title text">
            <a:extLst>
              <a:ext uri="{FF2B5EF4-FFF2-40B4-BE49-F238E27FC236}">
                <a16:creationId xmlns:a16="http://schemas.microsoft.com/office/drawing/2014/main" id="{19A035B8-8708-4F0B-AFBC-AAC3DD09E4EA}"/>
              </a:ext>
            </a:extLst>
          </p:cNvPr>
          <p:cNvSpPr>
            <a:spLocks noGrp="1"/>
          </p:cNvSpPr>
          <p:nvPr>
            <p:ph type="body" sz="quarter" idx="83" hasCustomPrompt="1"/>
          </p:nvPr>
        </p:nvSpPr>
        <p:spPr>
          <a:xfrm>
            <a:off x="14109202" y="6250610"/>
            <a:ext cx="1807979" cy="985229"/>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00</a:t>
            </a:r>
          </a:p>
        </p:txBody>
      </p:sp>
      <p:sp>
        <p:nvSpPr>
          <p:cNvPr id="29" name="Title text">
            <a:extLst>
              <a:ext uri="{FF2B5EF4-FFF2-40B4-BE49-F238E27FC236}">
                <a16:creationId xmlns:a16="http://schemas.microsoft.com/office/drawing/2014/main" id="{F4FD03FE-A1BE-4622-87DE-D34F3BFE3C40}"/>
              </a:ext>
            </a:extLst>
          </p:cNvPr>
          <p:cNvSpPr>
            <a:spLocks noGrp="1"/>
          </p:cNvSpPr>
          <p:nvPr>
            <p:ph type="body" sz="quarter" idx="84" hasCustomPrompt="1"/>
          </p:nvPr>
        </p:nvSpPr>
        <p:spPr>
          <a:xfrm>
            <a:off x="15200812" y="6839648"/>
            <a:ext cx="679036" cy="468331"/>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a:t>
            </a:r>
          </a:p>
        </p:txBody>
      </p:sp>
      <p:sp>
        <p:nvSpPr>
          <p:cNvPr id="30" name="Title text">
            <a:extLst>
              <a:ext uri="{FF2B5EF4-FFF2-40B4-BE49-F238E27FC236}">
                <a16:creationId xmlns:a16="http://schemas.microsoft.com/office/drawing/2014/main" id="{12D8EEBD-9AA2-4AD9-8C73-0FBE472DAA49}"/>
              </a:ext>
            </a:extLst>
          </p:cNvPr>
          <p:cNvSpPr>
            <a:spLocks noGrp="1"/>
          </p:cNvSpPr>
          <p:nvPr>
            <p:ph type="body" sz="quarter" idx="85" hasCustomPrompt="1"/>
          </p:nvPr>
        </p:nvSpPr>
        <p:spPr>
          <a:xfrm>
            <a:off x="19443202" y="6250610"/>
            <a:ext cx="1807979" cy="985229"/>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00</a:t>
            </a:r>
          </a:p>
        </p:txBody>
      </p:sp>
      <p:sp>
        <p:nvSpPr>
          <p:cNvPr id="31" name="Title text">
            <a:extLst>
              <a:ext uri="{FF2B5EF4-FFF2-40B4-BE49-F238E27FC236}">
                <a16:creationId xmlns:a16="http://schemas.microsoft.com/office/drawing/2014/main" id="{22A3473A-3938-418A-8950-E5BBFD76AF2B}"/>
              </a:ext>
            </a:extLst>
          </p:cNvPr>
          <p:cNvSpPr>
            <a:spLocks noGrp="1"/>
          </p:cNvSpPr>
          <p:nvPr>
            <p:ph type="body" sz="quarter" idx="86" hasCustomPrompt="1"/>
          </p:nvPr>
        </p:nvSpPr>
        <p:spPr>
          <a:xfrm>
            <a:off x="20534812" y="6839648"/>
            <a:ext cx="679036" cy="468331"/>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a:t>
            </a:r>
          </a:p>
        </p:txBody>
      </p:sp>
      <p:sp>
        <p:nvSpPr>
          <p:cNvPr id="33" name="Slide Number">
            <a:extLst>
              <a:ext uri="{FF2B5EF4-FFF2-40B4-BE49-F238E27FC236}">
                <a16:creationId xmlns:a16="http://schemas.microsoft.com/office/drawing/2014/main" id="{43709D79-0711-464C-934E-904BFBB02ABD}"/>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3950723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2_Blank Slide">
    <p:spTree>
      <p:nvGrpSpPr>
        <p:cNvPr id="1" name=""/>
        <p:cNvGrpSpPr/>
        <p:nvPr/>
      </p:nvGrpSpPr>
      <p:grpSpPr>
        <a:xfrm>
          <a:off x="0" y="0"/>
          <a:ext cx="0" cy="0"/>
          <a:chOff x="0" y="0"/>
          <a:chExt cx="0" cy="0"/>
        </a:xfrm>
      </p:grpSpPr>
      <p:sp>
        <p:nvSpPr>
          <p:cNvPr id="13" name="Chart Placeholder 17">
            <a:extLst>
              <a:ext uri="{FF2B5EF4-FFF2-40B4-BE49-F238E27FC236}">
                <a16:creationId xmlns:a16="http://schemas.microsoft.com/office/drawing/2014/main" id="{0C012192-CFA8-458D-9258-EAA19131248A}"/>
              </a:ext>
            </a:extLst>
          </p:cNvPr>
          <p:cNvSpPr>
            <a:spLocks noGrp="1"/>
          </p:cNvSpPr>
          <p:nvPr>
            <p:ph type="chart" sz="quarter" idx="48"/>
          </p:nvPr>
        </p:nvSpPr>
        <p:spPr>
          <a:xfrm>
            <a:off x="11895353" y="3634037"/>
            <a:ext cx="10955981" cy="6666483"/>
          </a:xfrm>
          <a:prstGeom prst="rect">
            <a:avLst/>
          </a:prstGeom>
        </p:spPr>
        <p:txBody>
          <a:bodyPr anchor="ctr"/>
          <a:lstStyle>
            <a:lvl1pPr marL="0" indent="0" algn="ctr">
              <a:buNone/>
              <a:defRPr>
                <a:solidFill>
                  <a:srgbClr val="2C2E3C"/>
                </a:solidFill>
              </a:defRPr>
            </a:lvl1pPr>
          </a:lstStyle>
          <a:p>
            <a:endParaRPr lang="en-US" dirty="0"/>
          </a:p>
        </p:txBody>
      </p:sp>
      <p:sp>
        <p:nvSpPr>
          <p:cNvPr id="7" name="Body text">
            <a:extLst>
              <a:ext uri="{FF2B5EF4-FFF2-40B4-BE49-F238E27FC236}">
                <a16:creationId xmlns:a16="http://schemas.microsoft.com/office/drawing/2014/main" id="{D5A9CB86-4698-4646-A892-01210E371AE4}"/>
              </a:ext>
            </a:extLst>
          </p:cNvPr>
          <p:cNvSpPr>
            <a:spLocks noGrp="1"/>
          </p:cNvSpPr>
          <p:nvPr>
            <p:ph type="body" sz="quarter" idx="42" hasCustomPrompt="1"/>
          </p:nvPr>
        </p:nvSpPr>
        <p:spPr>
          <a:xfrm>
            <a:off x="1532665" y="6801010"/>
            <a:ext cx="8452689" cy="1466690"/>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8" name="Title text">
            <a:extLst>
              <a:ext uri="{FF2B5EF4-FFF2-40B4-BE49-F238E27FC236}">
                <a16:creationId xmlns:a16="http://schemas.microsoft.com/office/drawing/2014/main" id="{DB431045-8053-4EA7-910B-43D1510BF369}"/>
              </a:ext>
            </a:extLst>
          </p:cNvPr>
          <p:cNvSpPr>
            <a:spLocks noGrp="1"/>
          </p:cNvSpPr>
          <p:nvPr>
            <p:ph type="body" sz="quarter" idx="43" hasCustomPrompt="1"/>
          </p:nvPr>
        </p:nvSpPr>
        <p:spPr>
          <a:xfrm>
            <a:off x="1532666" y="3297463"/>
            <a:ext cx="6417981" cy="2285914"/>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1"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9" name="Title text">
            <a:extLst>
              <a:ext uri="{FF2B5EF4-FFF2-40B4-BE49-F238E27FC236}">
                <a16:creationId xmlns:a16="http://schemas.microsoft.com/office/drawing/2014/main" id="{314A7B23-8554-4E7D-8C0F-10ED33E8BC0A}"/>
              </a:ext>
            </a:extLst>
          </p:cNvPr>
          <p:cNvSpPr>
            <a:spLocks noGrp="1"/>
          </p:cNvSpPr>
          <p:nvPr>
            <p:ph type="body" sz="quarter" idx="44" hasCustomPrompt="1"/>
          </p:nvPr>
        </p:nvSpPr>
        <p:spPr>
          <a:xfrm>
            <a:off x="1532666" y="9495084"/>
            <a:ext cx="1684662" cy="495254"/>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00%</a:t>
            </a:r>
          </a:p>
        </p:txBody>
      </p:sp>
      <p:sp>
        <p:nvSpPr>
          <p:cNvPr id="10" name="Body text">
            <a:extLst>
              <a:ext uri="{FF2B5EF4-FFF2-40B4-BE49-F238E27FC236}">
                <a16:creationId xmlns:a16="http://schemas.microsoft.com/office/drawing/2014/main" id="{0C1DEE57-8D85-4FEB-97DB-EA21FEB6ED85}"/>
              </a:ext>
            </a:extLst>
          </p:cNvPr>
          <p:cNvSpPr>
            <a:spLocks noGrp="1"/>
          </p:cNvSpPr>
          <p:nvPr>
            <p:ph type="body" sz="quarter" idx="45" hasCustomPrompt="1"/>
          </p:nvPr>
        </p:nvSpPr>
        <p:spPr>
          <a:xfrm>
            <a:off x="1532666" y="9952242"/>
            <a:ext cx="1684662" cy="349620"/>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1" name="Title text">
            <a:extLst>
              <a:ext uri="{FF2B5EF4-FFF2-40B4-BE49-F238E27FC236}">
                <a16:creationId xmlns:a16="http://schemas.microsoft.com/office/drawing/2014/main" id="{80BC5F58-261E-49BD-927C-201B040AE7FA}"/>
              </a:ext>
            </a:extLst>
          </p:cNvPr>
          <p:cNvSpPr>
            <a:spLocks noGrp="1"/>
          </p:cNvSpPr>
          <p:nvPr>
            <p:ph type="body" sz="quarter" idx="46" hasCustomPrompt="1"/>
          </p:nvPr>
        </p:nvSpPr>
        <p:spPr>
          <a:xfrm>
            <a:off x="3885492" y="9493743"/>
            <a:ext cx="1713086" cy="495254"/>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3000" b="0"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00%</a:t>
            </a:r>
          </a:p>
        </p:txBody>
      </p:sp>
      <p:sp>
        <p:nvSpPr>
          <p:cNvPr id="12" name="Body text">
            <a:extLst>
              <a:ext uri="{FF2B5EF4-FFF2-40B4-BE49-F238E27FC236}">
                <a16:creationId xmlns:a16="http://schemas.microsoft.com/office/drawing/2014/main" id="{D5835B5C-9011-4A2B-B198-A9EAE5D5A984}"/>
              </a:ext>
            </a:extLst>
          </p:cNvPr>
          <p:cNvSpPr>
            <a:spLocks noGrp="1"/>
          </p:cNvSpPr>
          <p:nvPr>
            <p:ph type="body" sz="quarter" idx="47" hasCustomPrompt="1"/>
          </p:nvPr>
        </p:nvSpPr>
        <p:spPr>
          <a:xfrm>
            <a:off x="3885492" y="9950901"/>
            <a:ext cx="1713086" cy="349620"/>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4" name="Slide Number">
            <a:extLst>
              <a:ext uri="{FF2B5EF4-FFF2-40B4-BE49-F238E27FC236}">
                <a16:creationId xmlns:a16="http://schemas.microsoft.com/office/drawing/2014/main" id="{0F70E782-3497-4B15-98D4-7F90F13B4325}"/>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3986921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9_Blank Slide">
    <p:spTree>
      <p:nvGrpSpPr>
        <p:cNvPr id="1" name=""/>
        <p:cNvGrpSpPr/>
        <p:nvPr/>
      </p:nvGrpSpPr>
      <p:grpSpPr>
        <a:xfrm>
          <a:off x="0" y="0"/>
          <a:ext cx="0" cy="0"/>
          <a:chOff x="0" y="0"/>
          <a:chExt cx="0" cy="0"/>
        </a:xfrm>
      </p:grpSpPr>
      <p:sp>
        <p:nvSpPr>
          <p:cNvPr id="2" name="Rechthoek 1"/>
          <p:cNvSpPr/>
          <p:nvPr userDrawn="1"/>
        </p:nvSpPr>
        <p:spPr>
          <a:xfrm>
            <a:off x="0" y="0"/>
            <a:ext cx="24384000" cy="13716000"/>
          </a:xfrm>
          <a:prstGeom prst="rect">
            <a:avLst/>
          </a:prstGeom>
          <a:solidFill>
            <a:srgbClr val="21222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Body text">
            <a:extLst>
              <a:ext uri="{FF2B5EF4-FFF2-40B4-BE49-F238E27FC236}">
                <a16:creationId xmlns:a16="http://schemas.microsoft.com/office/drawing/2014/main" id="{14374FC4-2E85-4531-B96A-365548FEF895}"/>
              </a:ext>
            </a:extLst>
          </p:cNvPr>
          <p:cNvSpPr>
            <a:spLocks noGrp="1"/>
          </p:cNvSpPr>
          <p:nvPr>
            <p:ph type="body" sz="quarter" idx="42" hasCustomPrompt="1"/>
          </p:nvPr>
        </p:nvSpPr>
        <p:spPr>
          <a:xfrm>
            <a:off x="10982287" y="6096001"/>
            <a:ext cx="9239327" cy="1473200"/>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F7F9FF"/>
                </a:solidFill>
                <a:effectLst/>
                <a:uFillTx/>
                <a:latin typeface="PT Sans"/>
                <a:ea typeface="PT Sans"/>
                <a:cs typeface="PT Sans"/>
                <a:sym typeface="Helvetica Neue"/>
              </a:defRPr>
            </a:lvl1pPr>
          </a:lstStyle>
          <a:p>
            <a:pPr lvl="0"/>
            <a:r>
              <a:rPr lang="en-US" dirty="0"/>
              <a:t>body text</a:t>
            </a:r>
          </a:p>
        </p:txBody>
      </p:sp>
      <p:sp>
        <p:nvSpPr>
          <p:cNvPr id="7" name="Title text">
            <a:extLst>
              <a:ext uri="{FF2B5EF4-FFF2-40B4-BE49-F238E27FC236}">
                <a16:creationId xmlns:a16="http://schemas.microsoft.com/office/drawing/2014/main" id="{6406050B-52AB-48CB-B57A-E37E0EBB1671}"/>
              </a:ext>
            </a:extLst>
          </p:cNvPr>
          <p:cNvSpPr>
            <a:spLocks noGrp="1"/>
          </p:cNvSpPr>
          <p:nvPr>
            <p:ph type="body" sz="quarter" idx="43" hasCustomPrompt="1"/>
          </p:nvPr>
        </p:nvSpPr>
        <p:spPr>
          <a:xfrm>
            <a:off x="2899090" y="5689600"/>
            <a:ext cx="6417973" cy="2285914"/>
          </a:xfrm>
          <a:prstGeom prst="rect">
            <a:avLst/>
          </a:prstGeom>
        </p:spPr>
        <p:txBody>
          <a:bodyPr anchor="t">
            <a:noAutofit/>
          </a:bodyPr>
          <a:lstStyle>
            <a:lvl1pPr marL="0" marR="0" indent="0" algn="r" defTabSz="825500" rtl="0" fontAlgn="auto" latinLnBrk="0" hangingPunct="0">
              <a:lnSpc>
                <a:spcPct val="100000"/>
              </a:lnSpc>
              <a:spcBef>
                <a:spcPts val="0"/>
              </a:spcBef>
              <a:spcAft>
                <a:spcPts val="0"/>
              </a:spcAft>
              <a:buClrTx/>
              <a:buSzTx/>
              <a:buFontTx/>
              <a:buNone/>
              <a:tabLst/>
              <a:defRPr kumimoji="0" lang="en-US" sz="7000" b="1" i="0" u="none" strike="noStrike" cap="none" spc="0" normalizeH="0" baseline="0" dirty="0">
                <a:ln>
                  <a:noFill/>
                </a:ln>
                <a:solidFill>
                  <a:srgbClr val="F7F9FF"/>
                </a:solidFill>
                <a:effectLst/>
                <a:uFillTx/>
                <a:latin typeface="nunito"/>
                <a:ea typeface="nunito"/>
                <a:cs typeface="nunito"/>
                <a:sym typeface="Helvetica Neue"/>
              </a:defRPr>
            </a:lvl1pPr>
          </a:lstStyle>
          <a:p>
            <a:pPr lvl="0"/>
            <a:r>
              <a:rPr lang="en-US" dirty="0"/>
              <a:t>Title text</a:t>
            </a:r>
          </a:p>
        </p:txBody>
      </p:sp>
    </p:spTree>
    <p:extLst>
      <p:ext uri="{BB962C8B-B14F-4D97-AF65-F5344CB8AC3E}">
        <p14:creationId xmlns:p14="http://schemas.microsoft.com/office/powerpoint/2010/main" val="18420313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2_Main Slide">
    <p:spTree>
      <p:nvGrpSpPr>
        <p:cNvPr id="1" name=""/>
        <p:cNvGrpSpPr/>
        <p:nvPr/>
      </p:nvGrpSpPr>
      <p:grpSpPr>
        <a:xfrm>
          <a:off x="0" y="0"/>
          <a:ext cx="0" cy="0"/>
          <a:chOff x="0" y="0"/>
          <a:chExt cx="0" cy="0"/>
        </a:xfrm>
      </p:grpSpPr>
      <p:sp>
        <p:nvSpPr>
          <p:cNvPr id="11" name="BeMind"/>
          <p:cNvSpPr txBox="1"/>
          <p:nvPr/>
        </p:nvSpPr>
        <p:spPr>
          <a:xfrm>
            <a:off x="1519965" y="656100"/>
            <a:ext cx="965994"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200" b="0">
                <a:solidFill>
                  <a:srgbClr val="2C2E3C"/>
                </a:solidFill>
                <a:latin typeface="Quicksand Bold"/>
                <a:ea typeface="Quicksand Bold"/>
                <a:cs typeface="Quicksand Bold"/>
                <a:sym typeface="Quicksand Bold"/>
              </a:defRPr>
            </a:lvl1pPr>
          </a:lstStyle>
          <a:p>
            <a:r>
              <a:rPr dirty="0">
                <a:latin typeface="nunito"/>
                <a:ea typeface="nunito"/>
                <a:cs typeface="nunito"/>
              </a:rPr>
              <a:t>BeMind</a:t>
            </a:r>
          </a:p>
        </p:txBody>
      </p:sp>
      <p:sp>
        <p:nvSpPr>
          <p:cNvPr id="12" name="Line"/>
          <p:cNvSpPr/>
          <p:nvPr/>
        </p:nvSpPr>
        <p:spPr>
          <a:xfrm flipV="1">
            <a:off x="1526316" y="-1"/>
            <a:ext cx="0" cy="511176"/>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Shape"/>
          <p:cNvSpPr/>
          <p:nvPr userDrawn="1"/>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userDrawn="1"/>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Slide Number"/>
          <p:cNvSpPr txBox="1">
            <a:spLocks noGrp="1"/>
          </p:cNvSpPr>
          <p:nvPr>
            <p:ph type="sldNum" sz="quarter" idx="2"/>
          </p:nvPr>
        </p:nvSpPr>
        <p:spPr>
          <a:xfrm>
            <a:off x="22438360" y="12702579"/>
            <a:ext cx="413239"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
        <p:nvSpPr>
          <p:cNvPr id="18" name="Picture Placeholder">
            <a:extLst>
              <a:ext uri="{FF2B5EF4-FFF2-40B4-BE49-F238E27FC236}">
                <a16:creationId xmlns:a16="http://schemas.microsoft.com/office/drawing/2014/main" id="{41F157AA-35E7-461C-8EC1-39EAE472E480}"/>
              </a:ext>
            </a:extLst>
          </p:cNvPr>
          <p:cNvSpPr>
            <a:spLocks noGrp="1"/>
          </p:cNvSpPr>
          <p:nvPr>
            <p:ph type="pic" sz="quarter" idx="10" hasCustomPrompt="1"/>
          </p:nvPr>
        </p:nvSpPr>
        <p:spPr>
          <a:xfrm>
            <a:off x="-55609" y="-2"/>
            <a:ext cx="24439601" cy="13716001"/>
          </a:xfrm>
          <a:custGeom>
            <a:avLst/>
            <a:gdLst>
              <a:gd name="connsiteX0" fmla="*/ 0 w 5080000"/>
              <a:gd name="connsiteY0" fmla="*/ 0 h 9910632"/>
              <a:gd name="connsiteX1" fmla="*/ 5080000 w 5080000"/>
              <a:gd name="connsiteY1" fmla="*/ 0 h 9910632"/>
              <a:gd name="connsiteX2" fmla="*/ 5080000 w 5080000"/>
              <a:gd name="connsiteY2" fmla="*/ 9910632 h 9910632"/>
              <a:gd name="connsiteX3" fmla="*/ 0 w 5080000"/>
              <a:gd name="connsiteY3" fmla="*/ 9910632 h 9910632"/>
            </a:gdLst>
            <a:ahLst/>
            <a:cxnLst>
              <a:cxn ang="0">
                <a:pos x="connsiteX0" y="connsiteY0"/>
              </a:cxn>
              <a:cxn ang="0">
                <a:pos x="connsiteX1" y="connsiteY1"/>
              </a:cxn>
              <a:cxn ang="0">
                <a:pos x="connsiteX2" y="connsiteY2"/>
              </a:cxn>
              <a:cxn ang="0">
                <a:pos x="connsiteX3" y="connsiteY3"/>
              </a:cxn>
            </a:cxnLst>
            <a:rect l="l" t="t" r="r" b="b"/>
            <a:pathLst>
              <a:path w="5080000" h="9910632">
                <a:moveTo>
                  <a:pt x="0" y="0"/>
                </a:moveTo>
                <a:lnTo>
                  <a:pt x="5080000" y="0"/>
                </a:lnTo>
                <a:lnTo>
                  <a:pt x="5080000" y="9910632"/>
                </a:lnTo>
                <a:lnTo>
                  <a:pt x="0" y="9910632"/>
                </a:lnTo>
                <a:close/>
              </a:path>
            </a:pathLst>
          </a:custGeom>
          <a:solidFill>
            <a:srgbClr val="BABEC7"/>
          </a:solidFill>
          <a:ln w="12700">
            <a:miter lim="400000"/>
          </a:ln>
          <a:extLst>
            <a:ext uri="{C572A759-6A51-4108-AA02-DFA0A04FC94B}">
              <ma14:wrappingTextBoxFlag xmlns:ma14="http://schemas.microsoft.com/office/mac/drawingml/2011/main" xmlns="" val="1"/>
            </a:ext>
          </a:extLst>
        </p:spPr>
        <p:txBody>
          <a:bodyPr wrap="square" anchor="ctr">
            <a:noAutofit/>
          </a:bodyPr>
          <a:lstStyle>
            <a:lvl1pPr marL="0" indent="0" algn="ctr">
              <a:buNone/>
              <a:defRPr sz="2000" b="1" baseline="0">
                <a:solidFill>
                  <a:schemeClr val="bg1"/>
                </a:solidFill>
              </a:defRPr>
            </a:lvl1pPr>
          </a:lstStyle>
          <a:p>
            <a:r>
              <a:rPr lang="en-US"/>
              <a:t>IMAGE REPLACE</a:t>
            </a:r>
          </a:p>
        </p:txBody>
      </p:sp>
    </p:spTree>
    <p:extLst>
      <p:ext uri="{BB962C8B-B14F-4D97-AF65-F5344CB8AC3E}">
        <p14:creationId xmlns:p14="http://schemas.microsoft.com/office/powerpoint/2010/main" val="17160409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7_Blank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496825B-2CE5-4107-BA55-AA4EAB69987A}"/>
              </a:ext>
            </a:extLst>
          </p:cNvPr>
          <p:cNvSpPr>
            <a:spLocks noGrp="1"/>
          </p:cNvSpPr>
          <p:nvPr>
            <p:ph type="pic" sz="quarter" idx="11" hasCustomPrompt="1"/>
          </p:nvPr>
        </p:nvSpPr>
        <p:spPr>
          <a:xfrm>
            <a:off x="0" y="-1"/>
            <a:ext cx="12192000" cy="13716001"/>
          </a:xfrm>
          <a:custGeom>
            <a:avLst/>
            <a:gdLst>
              <a:gd name="connsiteX0" fmla="*/ 0 w 12192000"/>
              <a:gd name="connsiteY0" fmla="*/ 0 h 13716001"/>
              <a:gd name="connsiteX1" fmla="*/ 12192000 w 12192000"/>
              <a:gd name="connsiteY1" fmla="*/ 0 h 13716001"/>
              <a:gd name="connsiteX2" fmla="*/ 12192000 w 12192000"/>
              <a:gd name="connsiteY2" fmla="*/ 13716001 h 13716001"/>
              <a:gd name="connsiteX3" fmla="*/ 0 w 12192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12192000" h="13716001">
                <a:moveTo>
                  <a:pt x="0" y="0"/>
                </a:moveTo>
                <a:lnTo>
                  <a:pt x="12192000" y="0"/>
                </a:lnTo>
                <a:lnTo>
                  <a:pt x="12192000" y="13716001"/>
                </a:lnTo>
                <a:lnTo>
                  <a:pt x="0" y="13716001"/>
                </a:lnTo>
                <a:close/>
              </a:path>
            </a:pathLst>
          </a:custGeom>
          <a:solidFill>
            <a:srgbClr val="ACB1BB"/>
          </a:solidFill>
        </p:spPr>
        <p:txBody>
          <a:bodyPr wrap="square" anchor="ctr">
            <a:noAutofit/>
          </a:bodyPr>
          <a:lstStyle>
            <a:lvl1pPr marL="0" indent="0" algn="ctr">
              <a:buNone/>
              <a:defRPr sz="2000" b="1">
                <a:solidFill>
                  <a:srgbClr val="FFFFFF"/>
                </a:solidFill>
              </a:defRPr>
            </a:lvl1pPr>
          </a:lstStyle>
          <a:p>
            <a:r>
              <a:rPr lang="en-US" dirty="0"/>
              <a:t>IMAGE REPLACE</a:t>
            </a:r>
          </a:p>
        </p:txBody>
      </p:sp>
      <p:sp>
        <p:nvSpPr>
          <p:cNvPr id="3" name="Slide Number">
            <a:extLst>
              <a:ext uri="{FF2B5EF4-FFF2-40B4-BE49-F238E27FC236}">
                <a16:creationId xmlns:a16="http://schemas.microsoft.com/office/drawing/2014/main" id="{8605534B-544A-4501-89DA-6B96C76B7BC7}"/>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4187087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1_Blank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496825B-2CE5-4107-BA55-AA4EAB69987A}"/>
              </a:ext>
            </a:extLst>
          </p:cNvPr>
          <p:cNvSpPr>
            <a:spLocks noGrp="1"/>
          </p:cNvSpPr>
          <p:nvPr>
            <p:ph type="pic" sz="quarter" idx="11" hasCustomPrompt="1"/>
          </p:nvPr>
        </p:nvSpPr>
        <p:spPr>
          <a:xfrm>
            <a:off x="0" y="-1"/>
            <a:ext cx="12192000" cy="13716001"/>
          </a:xfrm>
          <a:custGeom>
            <a:avLst/>
            <a:gdLst>
              <a:gd name="connsiteX0" fmla="*/ 0 w 12192000"/>
              <a:gd name="connsiteY0" fmla="*/ 0 h 13716001"/>
              <a:gd name="connsiteX1" fmla="*/ 12192000 w 12192000"/>
              <a:gd name="connsiteY1" fmla="*/ 0 h 13716001"/>
              <a:gd name="connsiteX2" fmla="*/ 12192000 w 12192000"/>
              <a:gd name="connsiteY2" fmla="*/ 13716001 h 13716001"/>
              <a:gd name="connsiteX3" fmla="*/ 0 w 12192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12192000" h="13716001">
                <a:moveTo>
                  <a:pt x="0" y="0"/>
                </a:moveTo>
                <a:lnTo>
                  <a:pt x="12192000" y="0"/>
                </a:lnTo>
                <a:lnTo>
                  <a:pt x="12192000" y="13716001"/>
                </a:lnTo>
                <a:lnTo>
                  <a:pt x="0" y="13716001"/>
                </a:lnTo>
                <a:close/>
              </a:path>
            </a:pathLst>
          </a:custGeom>
          <a:solidFill>
            <a:srgbClr val="ACB1BB"/>
          </a:solidFill>
        </p:spPr>
        <p:txBody>
          <a:bodyPr wrap="square" anchor="ctr">
            <a:noAutofit/>
          </a:bodyPr>
          <a:lstStyle>
            <a:lvl1pPr marL="0" indent="0" algn="ctr">
              <a:buNone/>
              <a:defRPr sz="2000" b="1">
                <a:solidFill>
                  <a:srgbClr val="FFFFFF"/>
                </a:solidFill>
              </a:defRPr>
            </a:lvl1pPr>
          </a:lstStyle>
          <a:p>
            <a:r>
              <a:rPr lang="en-US" dirty="0"/>
              <a:t>IMAGE REPLACE</a:t>
            </a:r>
          </a:p>
        </p:txBody>
      </p:sp>
      <p:sp>
        <p:nvSpPr>
          <p:cNvPr id="11" name="Body text">
            <a:extLst>
              <a:ext uri="{FF2B5EF4-FFF2-40B4-BE49-F238E27FC236}">
                <a16:creationId xmlns:a16="http://schemas.microsoft.com/office/drawing/2014/main" id="{26473770-9D95-4B17-AD82-275146472D75}"/>
              </a:ext>
            </a:extLst>
          </p:cNvPr>
          <p:cNvSpPr>
            <a:spLocks noGrp="1"/>
          </p:cNvSpPr>
          <p:nvPr>
            <p:ph type="body" sz="quarter" idx="42" hasCustomPrompt="1"/>
          </p:nvPr>
        </p:nvSpPr>
        <p:spPr>
          <a:xfrm>
            <a:off x="13618622" y="5986285"/>
            <a:ext cx="9239328" cy="960705"/>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2" name="Title text">
            <a:extLst>
              <a:ext uri="{FF2B5EF4-FFF2-40B4-BE49-F238E27FC236}">
                <a16:creationId xmlns:a16="http://schemas.microsoft.com/office/drawing/2014/main" id="{7ECB8D36-5877-41AB-B5D9-5F110BDACE31}"/>
              </a:ext>
            </a:extLst>
          </p:cNvPr>
          <p:cNvSpPr>
            <a:spLocks noGrp="1"/>
          </p:cNvSpPr>
          <p:nvPr>
            <p:ph type="body" sz="quarter" idx="43" hasCustomPrompt="1"/>
          </p:nvPr>
        </p:nvSpPr>
        <p:spPr>
          <a:xfrm>
            <a:off x="13618622" y="2495598"/>
            <a:ext cx="6882893" cy="2232423"/>
          </a:xfrm>
          <a:prstGeom prst="rect">
            <a:avLst/>
          </a:prstGeom>
        </p:spPr>
        <p:txBody>
          <a:bodyPr anchor="t">
            <a:noAutofit/>
          </a:bodyPr>
          <a:lstStyle>
            <a:lvl1pPr marL="0" marR="0" indent="0" algn="l" defTabSz="825500" rtl="0" fontAlgn="auto" latinLnBrk="0" hangingPunct="0">
              <a:lnSpc>
                <a:spcPct val="100000"/>
              </a:lnSpc>
              <a:spcBef>
                <a:spcPts val="0"/>
              </a:spcBef>
              <a:spcAft>
                <a:spcPts val="0"/>
              </a:spcAft>
              <a:buClrTx/>
              <a:buSzTx/>
              <a:buFontTx/>
              <a:buNone/>
              <a:tabLst/>
              <a:defRPr kumimoji="0" lang="en-US" sz="7000" b="1" i="0" u="none" strike="noStrike" cap="none" spc="0" normalizeH="0" baseline="0" dirty="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15" name="Body text">
            <a:extLst>
              <a:ext uri="{FF2B5EF4-FFF2-40B4-BE49-F238E27FC236}">
                <a16:creationId xmlns:a16="http://schemas.microsoft.com/office/drawing/2014/main" id="{2FAFFFD8-A1FC-4759-8593-D4F784CE6E5F}"/>
              </a:ext>
            </a:extLst>
          </p:cNvPr>
          <p:cNvSpPr>
            <a:spLocks noGrp="1"/>
          </p:cNvSpPr>
          <p:nvPr>
            <p:ph type="body" sz="quarter" idx="36" hasCustomPrompt="1"/>
          </p:nvPr>
        </p:nvSpPr>
        <p:spPr>
          <a:xfrm>
            <a:off x="13618622" y="8666182"/>
            <a:ext cx="4144940" cy="704177"/>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6" name="Title text">
            <a:extLst>
              <a:ext uri="{FF2B5EF4-FFF2-40B4-BE49-F238E27FC236}">
                <a16:creationId xmlns:a16="http://schemas.microsoft.com/office/drawing/2014/main" id="{FCE30B84-439F-46AA-B9B5-0DDBBCC47239}"/>
              </a:ext>
            </a:extLst>
          </p:cNvPr>
          <p:cNvSpPr>
            <a:spLocks noGrp="1"/>
          </p:cNvSpPr>
          <p:nvPr>
            <p:ph type="body" sz="quarter" idx="37" hasCustomPrompt="1"/>
          </p:nvPr>
        </p:nvSpPr>
        <p:spPr>
          <a:xfrm>
            <a:off x="13618622" y="8153014"/>
            <a:ext cx="2868589" cy="463629"/>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1" i="0" u="none" strike="noStrike" cap="none" spc="0" normalizeH="0" baseline="0" dirty="0">
                <a:ln>
                  <a:noFill/>
                </a:ln>
                <a:solidFill>
                  <a:srgbClr val="5BBFBD"/>
                </a:solidFill>
                <a:effectLst/>
                <a:uFillTx/>
                <a:latin typeface="nunito"/>
                <a:ea typeface="nunito"/>
                <a:cs typeface="nunito"/>
                <a:sym typeface="Helvetica Neue"/>
              </a:defRPr>
            </a:lvl1pPr>
          </a:lstStyle>
          <a:p>
            <a:pPr lvl="0"/>
            <a:r>
              <a:rPr lang="en-US" dirty="0"/>
              <a:t>Title text</a:t>
            </a:r>
          </a:p>
        </p:txBody>
      </p:sp>
      <p:sp>
        <p:nvSpPr>
          <p:cNvPr id="17" name="Body text">
            <a:extLst>
              <a:ext uri="{FF2B5EF4-FFF2-40B4-BE49-F238E27FC236}">
                <a16:creationId xmlns:a16="http://schemas.microsoft.com/office/drawing/2014/main" id="{7B2C5C35-7E7A-4DCA-8D39-8893B51CD80F}"/>
              </a:ext>
            </a:extLst>
          </p:cNvPr>
          <p:cNvSpPr>
            <a:spLocks noGrp="1"/>
          </p:cNvSpPr>
          <p:nvPr>
            <p:ph type="body" sz="quarter" idx="44" hasCustomPrompt="1"/>
          </p:nvPr>
        </p:nvSpPr>
        <p:spPr>
          <a:xfrm>
            <a:off x="13618622" y="10755332"/>
            <a:ext cx="4144940" cy="704177"/>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18" name="Title text">
            <a:extLst>
              <a:ext uri="{FF2B5EF4-FFF2-40B4-BE49-F238E27FC236}">
                <a16:creationId xmlns:a16="http://schemas.microsoft.com/office/drawing/2014/main" id="{1C527D7D-105A-4E08-8583-40885C3A5A2C}"/>
              </a:ext>
            </a:extLst>
          </p:cNvPr>
          <p:cNvSpPr>
            <a:spLocks noGrp="1"/>
          </p:cNvSpPr>
          <p:nvPr>
            <p:ph type="body" sz="quarter" idx="45" hasCustomPrompt="1"/>
          </p:nvPr>
        </p:nvSpPr>
        <p:spPr>
          <a:xfrm>
            <a:off x="13618622" y="10242164"/>
            <a:ext cx="2868589" cy="463629"/>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1" i="0" u="none" strike="noStrike" cap="none" spc="0" normalizeH="0" baseline="0" dirty="0">
                <a:ln>
                  <a:noFill/>
                </a:ln>
                <a:solidFill>
                  <a:srgbClr val="5BBFBD"/>
                </a:solidFill>
                <a:effectLst/>
                <a:uFillTx/>
                <a:latin typeface="nunito"/>
                <a:ea typeface="nunito"/>
                <a:cs typeface="nunito"/>
                <a:sym typeface="Helvetica Neue"/>
              </a:defRPr>
            </a:lvl1pPr>
          </a:lstStyle>
          <a:p>
            <a:pPr lvl="0"/>
            <a:r>
              <a:rPr lang="en-US" dirty="0"/>
              <a:t>Title text</a:t>
            </a:r>
          </a:p>
        </p:txBody>
      </p:sp>
      <p:sp>
        <p:nvSpPr>
          <p:cNvPr id="19" name="Body text">
            <a:extLst>
              <a:ext uri="{FF2B5EF4-FFF2-40B4-BE49-F238E27FC236}">
                <a16:creationId xmlns:a16="http://schemas.microsoft.com/office/drawing/2014/main" id="{1996D520-CBAD-4DB5-B2F5-B43988D90324}"/>
              </a:ext>
            </a:extLst>
          </p:cNvPr>
          <p:cNvSpPr>
            <a:spLocks noGrp="1"/>
          </p:cNvSpPr>
          <p:nvPr>
            <p:ph type="body" sz="quarter" idx="46" hasCustomPrompt="1"/>
          </p:nvPr>
        </p:nvSpPr>
        <p:spPr>
          <a:xfrm>
            <a:off x="18812338" y="8666182"/>
            <a:ext cx="4144940" cy="704177"/>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0" name="Title text">
            <a:extLst>
              <a:ext uri="{FF2B5EF4-FFF2-40B4-BE49-F238E27FC236}">
                <a16:creationId xmlns:a16="http://schemas.microsoft.com/office/drawing/2014/main" id="{5D72E430-82F7-4912-814F-6AA48D2707EC}"/>
              </a:ext>
            </a:extLst>
          </p:cNvPr>
          <p:cNvSpPr>
            <a:spLocks noGrp="1"/>
          </p:cNvSpPr>
          <p:nvPr>
            <p:ph type="body" sz="quarter" idx="47" hasCustomPrompt="1"/>
          </p:nvPr>
        </p:nvSpPr>
        <p:spPr>
          <a:xfrm>
            <a:off x="18812338" y="8153014"/>
            <a:ext cx="2868589" cy="463629"/>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1" i="0" u="none" strike="noStrike" cap="none" spc="0" normalizeH="0" baseline="0" dirty="0">
                <a:ln>
                  <a:noFill/>
                </a:ln>
                <a:solidFill>
                  <a:srgbClr val="5BBFBD"/>
                </a:solidFill>
                <a:effectLst/>
                <a:uFillTx/>
                <a:latin typeface="nunito"/>
                <a:ea typeface="nunito"/>
                <a:cs typeface="nunito"/>
                <a:sym typeface="Helvetica Neue"/>
              </a:defRPr>
            </a:lvl1pPr>
          </a:lstStyle>
          <a:p>
            <a:pPr lvl="0"/>
            <a:r>
              <a:rPr lang="en-US" dirty="0"/>
              <a:t>Title text</a:t>
            </a:r>
          </a:p>
        </p:txBody>
      </p:sp>
      <p:sp>
        <p:nvSpPr>
          <p:cNvPr id="21" name="Body text">
            <a:extLst>
              <a:ext uri="{FF2B5EF4-FFF2-40B4-BE49-F238E27FC236}">
                <a16:creationId xmlns:a16="http://schemas.microsoft.com/office/drawing/2014/main" id="{59C0DA25-AC66-4E21-A46B-321C3D465983}"/>
              </a:ext>
            </a:extLst>
          </p:cNvPr>
          <p:cNvSpPr>
            <a:spLocks noGrp="1"/>
          </p:cNvSpPr>
          <p:nvPr>
            <p:ph type="body" sz="quarter" idx="48" hasCustomPrompt="1"/>
          </p:nvPr>
        </p:nvSpPr>
        <p:spPr>
          <a:xfrm>
            <a:off x="18812338" y="10755332"/>
            <a:ext cx="4144940" cy="704177"/>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dirty="0">
                <a:ln>
                  <a:noFill/>
                </a:ln>
                <a:solidFill>
                  <a:srgbClr val="6A6E77"/>
                </a:solidFill>
                <a:effectLst/>
                <a:uFillTx/>
                <a:latin typeface="PT Sans"/>
                <a:ea typeface="PT Sans"/>
                <a:cs typeface="PT Sans"/>
                <a:sym typeface="Helvetica Neue"/>
              </a:defRPr>
            </a:lvl1pPr>
          </a:lstStyle>
          <a:p>
            <a:pPr lvl="0"/>
            <a:r>
              <a:rPr lang="en-US" dirty="0"/>
              <a:t>body text</a:t>
            </a:r>
          </a:p>
        </p:txBody>
      </p:sp>
      <p:sp>
        <p:nvSpPr>
          <p:cNvPr id="22" name="Title text">
            <a:extLst>
              <a:ext uri="{FF2B5EF4-FFF2-40B4-BE49-F238E27FC236}">
                <a16:creationId xmlns:a16="http://schemas.microsoft.com/office/drawing/2014/main" id="{548BAFCC-58FE-4B43-A10C-7F89BF677722}"/>
              </a:ext>
            </a:extLst>
          </p:cNvPr>
          <p:cNvSpPr>
            <a:spLocks noGrp="1"/>
          </p:cNvSpPr>
          <p:nvPr>
            <p:ph type="body" sz="quarter" idx="49" hasCustomPrompt="1"/>
          </p:nvPr>
        </p:nvSpPr>
        <p:spPr>
          <a:xfrm>
            <a:off x="18812338" y="10242164"/>
            <a:ext cx="2868589" cy="463629"/>
          </a:xfrm>
          <a:prstGeom prst="rect">
            <a:avLst/>
          </a:prstGeom>
        </p:spPr>
        <p:txBody>
          <a:bodyPr anchor="t">
            <a:noAutofit/>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1" i="0" u="none" strike="noStrike" cap="none" spc="0" normalizeH="0" baseline="0" dirty="0">
                <a:ln>
                  <a:noFill/>
                </a:ln>
                <a:solidFill>
                  <a:srgbClr val="5BBFBD"/>
                </a:solidFill>
                <a:effectLst/>
                <a:uFillTx/>
                <a:latin typeface="nunito"/>
                <a:ea typeface="nunito"/>
                <a:cs typeface="nunito"/>
                <a:sym typeface="Helvetica Neue"/>
              </a:defRPr>
            </a:lvl1pPr>
          </a:lstStyle>
          <a:p>
            <a:pPr lvl="0"/>
            <a:r>
              <a:rPr lang="en-US" dirty="0"/>
              <a:t>Title text</a:t>
            </a:r>
          </a:p>
        </p:txBody>
      </p:sp>
      <p:sp>
        <p:nvSpPr>
          <p:cNvPr id="13" name="Slide Number">
            <a:extLst>
              <a:ext uri="{FF2B5EF4-FFF2-40B4-BE49-F238E27FC236}">
                <a16:creationId xmlns:a16="http://schemas.microsoft.com/office/drawing/2014/main" id="{CAE26701-43A0-400C-BCE3-E3943404FCB3}"/>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extLst>
      <p:ext uri="{BB962C8B-B14F-4D97-AF65-F5344CB8AC3E}">
        <p14:creationId xmlns:p14="http://schemas.microsoft.com/office/powerpoint/2010/main" val="1082349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0_Blank Slide">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25E1AB2-ED5D-47BC-A1D1-545D57D47905}"/>
              </a:ext>
            </a:extLst>
          </p:cNvPr>
          <p:cNvSpPr>
            <a:spLocks noGrp="1"/>
          </p:cNvSpPr>
          <p:nvPr>
            <p:ph type="pic" sz="quarter" idx="11" hasCustomPrompt="1"/>
          </p:nvPr>
        </p:nvSpPr>
        <p:spPr>
          <a:xfrm>
            <a:off x="0" y="-1"/>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4000" h="13716000">
                <a:moveTo>
                  <a:pt x="0" y="0"/>
                </a:moveTo>
                <a:lnTo>
                  <a:pt x="24384000" y="0"/>
                </a:lnTo>
                <a:lnTo>
                  <a:pt x="24384000" y="13716000"/>
                </a:lnTo>
                <a:lnTo>
                  <a:pt x="0" y="13716000"/>
                </a:lnTo>
                <a:close/>
              </a:path>
            </a:pathLst>
          </a:custGeom>
          <a:solidFill>
            <a:srgbClr val="ACB1BB"/>
          </a:solidFill>
        </p:spPr>
        <p:txBody>
          <a:bodyPr wrap="square" anchor="ctr">
            <a:noAutofit/>
          </a:bodyPr>
          <a:lstStyle>
            <a:lvl1pPr marL="0" indent="0" algn="ctr">
              <a:buNone/>
              <a:defRPr sz="2000" b="1">
                <a:solidFill>
                  <a:srgbClr val="FFFFFF"/>
                </a:solidFill>
              </a:defRPr>
            </a:lvl1pPr>
          </a:lstStyle>
          <a:p>
            <a:r>
              <a:rPr lang="en-US" dirty="0"/>
              <a:t>IMAGE REPLACE</a:t>
            </a:r>
          </a:p>
        </p:txBody>
      </p:sp>
    </p:spTree>
    <p:extLst>
      <p:ext uri="{BB962C8B-B14F-4D97-AF65-F5344CB8AC3E}">
        <p14:creationId xmlns:p14="http://schemas.microsoft.com/office/powerpoint/2010/main" val="5181436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2_Blank Slide">
    <p:bg>
      <p:bgRef idx="1001">
        <a:schemeClr val="bg1"/>
      </p:bgRef>
    </p:bg>
    <p:spTree>
      <p:nvGrpSpPr>
        <p:cNvPr id="1" name=""/>
        <p:cNvGrpSpPr/>
        <p:nvPr/>
      </p:nvGrpSpPr>
      <p:grpSpPr>
        <a:xfrm>
          <a:off x="0" y="0"/>
          <a:ext cx="0" cy="0"/>
          <a:chOff x="0" y="0"/>
          <a:chExt cx="0" cy="0"/>
        </a:xfrm>
      </p:grpSpPr>
      <p:sp>
        <p:nvSpPr>
          <p:cNvPr id="7" name="Google Shape;15;p16">
            <a:extLst>
              <a:ext uri="{FF2B5EF4-FFF2-40B4-BE49-F238E27FC236}">
                <a16:creationId xmlns:a16="http://schemas.microsoft.com/office/drawing/2014/main" id="{2D13256E-8C02-2A40-A1C5-B303342071F3}"/>
              </a:ext>
            </a:extLst>
          </p:cNvPr>
          <p:cNvSpPr/>
          <p:nvPr userDrawn="1"/>
        </p:nvSpPr>
        <p:spPr>
          <a:xfrm>
            <a:off x="0" y="0"/>
            <a:ext cx="24384000" cy="13716000"/>
          </a:xfrm>
          <a:prstGeom prst="rect">
            <a:avLst/>
          </a:prstGeom>
          <a:solidFill>
            <a:srgbClr val="1E1F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 name="Google Shape;45;p1"/>
          <p:cNvPicPr preferRelativeResize="0"/>
          <p:nvPr userDrawn="1"/>
        </p:nvPicPr>
        <p:blipFill rotWithShape="1">
          <a:blip r:embed="rId2">
            <a:alphaModFix/>
          </a:blip>
          <a:srcRect/>
          <a:stretch/>
        </p:blipFill>
        <p:spPr>
          <a:xfrm>
            <a:off x="10823848" y="4769768"/>
            <a:ext cx="2770386" cy="1830804"/>
          </a:xfrm>
          <a:prstGeom prst="rect">
            <a:avLst/>
          </a:prstGeom>
          <a:noFill/>
          <a:ln>
            <a:noFill/>
          </a:ln>
        </p:spPr>
      </p:pic>
      <p:sp>
        <p:nvSpPr>
          <p:cNvPr id="12" name="Title text">
            <a:extLst>
              <a:ext uri="{FF2B5EF4-FFF2-40B4-BE49-F238E27FC236}">
                <a16:creationId xmlns:a16="http://schemas.microsoft.com/office/drawing/2014/main" id="{6406050B-52AB-48CB-B57A-E37E0EBB1671}"/>
              </a:ext>
            </a:extLst>
          </p:cNvPr>
          <p:cNvSpPr>
            <a:spLocks noGrp="1"/>
          </p:cNvSpPr>
          <p:nvPr>
            <p:ph type="body" sz="quarter" idx="43" hasCustomPrompt="1"/>
          </p:nvPr>
        </p:nvSpPr>
        <p:spPr>
          <a:xfrm>
            <a:off x="6287344" y="7794104"/>
            <a:ext cx="11898571" cy="2285914"/>
          </a:xfrm>
          <a:prstGeom prst="rect">
            <a:avLst/>
          </a:prstGeom>
        </p:spPr>
        <p:txBody>
          <a:bodyPr anchor="t">
            <a:noAutofit/>
          </a:bodyPr>
          <a:lstStyle>
            <a:lvl1pPr marL="0" marR="0" indent="0" algn="ctr" defTabSz="825500" rtl="0" fontAlgn="auto" latinLnBrk="0" hangingPunct="0">
              <a:lnSpc>
                <a:spcPct val="100000"/>
              </a:lnSpc>
              <a:spcBef>
                <a:spcPts val="0"/>
              </a:spcBef>
              <a:spcAft>
                <a:spcPts val="0"/>
              </a:spcAft>
              <a:buClrTx/>
              <a:buSzTx/>
              <a:buFontTx/>
              <a:buNone/>
              <a:tabLst/>
              <a:defRPr kumimoji="0" lang="en-US" sz="7000" b="1" i="0" u="none" strike="noStrike" cap="none" spc="0" normalizeH="0" baseline="0" dirty="0">
                <a:ln>
                  <a:noFill/>
                </a:ln>
                <a:solidFill>
                  <a:srgbClr val="F7F9FF"/>
                </a:solidFill>
                <a:effectLst/>
                <a:uFillTx/>
                <a:latin typeface="nunito"/>
                <a:ea typeface="nunito"/>
                <a:cs typeface="nunito"/>
                <a:sym typeface="Helvetica Neue"/>
              </a:defRPr>
            </a:lvl1pPr>
          </a:lstStyle>
          <a:p>
            <a:pPr lvl="0"/>
            <a:r>
              <a:rPr lang="en-US" dirty="0"/>
              <a:t>Title text</a:t>
            </a:r>
          </a:p>
        </p:txBody>
      </p:sp>
    </p:spTree>
    <p:extLst>
      <p:ext uri="{BB962C8B-B14F-4D97-AF65-F5344CB8AC3E}">
        <p14:creationId xmlns:p14="http://schemas.microsoft.com/office/powerpoint/2010/main" val="7557990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el en object">
  <p:cSld name="Titel en object">
    <p:bg>
      <p:bgPr>
        <a:solidFill>
          <a:srgbClr val="21222C"/>
        </a:solidFill>
        <a:effectLst/>
      </p:bgPr>
    </p:bg>
    <p:spTree>
      <p:nvGrpSpPr>
        <p:cNvPr id="1" name="Shape 20"/>
        <p:cNvGrpSpPr/>
        <p:nvPr/>
      </p:nvGrpSpPr>
      <p:grpSpPr>
        <a:xfrm>
          <a:off x="0" y="0"/>
          <a:ext cx="0" cy="0"/>
          <a:chOff x="0" y="0"/>
          <a:chExt cx="0" cy="0"/>
        </a:xfrm>
      </p:grpSpPr>
      <p:sp>
        <p:nvSpPr>
          <p:cNvPr id="21" name="Google Shape;21;p17"/>
          <p:cNvSpPr txBox="1">
            <a:spLocks noGrp="1"/>
          </p:cNvSpPr>
          <p:nvPr>
            <p:ph type="title"/>
          </p:nvPr>
        </p:nvSpPr>
        <p:spPr>
          <a:xfrm>
            <a:off x="1054763" y="521299"/>
            <a:ext cx="20738304" cy="172819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2400"/>
              <a:buFont typeface="Calibri"/>
              <a:buNone/>
              <a:defRPr sz="64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7"/>
          <p:cNvSpPr txBox="1">
            <a:spLocks noGrp="1"/>
          </p:cNvSpPr>
          <p:nvPr>
            <p:ph type="body" idx="1"/>
          </p:nvPr>
        </p:nvSpPr>
        <p:spPr>
          <a:xfrm>
            <a:off x="1054763" y="2383140"/>
            <a:ext cx="20738304" cy="9083373"/>
          </a:xfrm>
          <a:prstGeom prst="rect">
            <a:avLst/>
          </a:prstGeom>
          <a:noFill/>
          <a:ln>
            <a:noFill/>
          </a:ln>
        </p:spPr>
        <p:txBody>
          <a:bodyPr spcFirstLastPara="1" wrap="square" lIns="0" tIns="0" rIns="0" bIns="0" anchor="t" anchorCtr="0">
            <a:noAutofit/>
          </a:bodyPr>
          <a:lstStyle>
            <a:lvl1pPr marL="1219215" lvl="0" indent="-609608" algn="l">
              <a:lnSpc>
                <a:spcPct val="142857"/>
              </a:lnSpc>
              <a:spcBef>
                <a:spcPts val="0"/>
              </a:spcBef>
              <a:spcAft>
                <a:spcPts val="0"/>
              </a:spcAft>
              <a:buClr>
                <a:schemeClr val="dk1"/>
              </a:buClr>
              <a:buSzPts val="1400"/>
              <a:buNone/>
              <a:defRPr/>
            </a:lvl1pPr>
            <a:lvl2pPr marL="2438430" lvl="1" indent="-609608" algn="l">
              <a:lnSpc>
                <a:spcPct val="111111"/>
              </a:lnSpc>
              <a:spcBef>
                <a:spcPts val="0"/>
              </a:spcBef>
              <a:spcAft>
                <a:spcPts val="0"/>
              </a:spcAft>
              <a:buClr>
                <a:schemeClr val="dk1"/>
              </a:buClr>
              <a:buSzPts val="1800"/>
              <a:buNone/>
              <a:defRPr/>
            </a:lvl2pPr>
            <a:lvl3pPr marL="3657646" lvl="2" indent="-894091" algn="l">
              <a:lnSpc>
                <a:spcPct val="142857"/>
              </a:lnSpc>
              <a:spcBef>
                <a:spcPts val="0"/>
              </a:spcBef>
              <a:spcAft>
                <a:spcPts val="0"/>
              </a:spcAft>
              <a:buClr>
                <a:srgbClr val="F46621"/>
              </a:buClr>
              <a:buSzPts val="1680"/>
              <a:buFont typeface="Noto Sans Symbols"/>
              <a:buChar char="▪"/>
              <a:defRPr>
                <a:solidFill>
                  <a:schemeClr val="dk1"/>
                </a:solidFill>
              </a:defRPr>
            </a:lvl3pPr>
            <a:lvl4pPr marL="4876861" lvl="3" indent="-812810" algn="l">
              <a:lnSpc>
                <a:spcPct val="166666"/>
              </a:lnSpc>
              <a:spcBef>
                <a:spcPts val="0"/>
              </a:spcBef>
              <a:spcAft>
                <a:spcPts val="0"/>
              </a:spcAft>
              <a:buClr>
                <a:schemeClr val="dk1"/>
              </a:buClr>
              <a:buSzPts val="1200"/>
              <a:buFont typeface="Noto Sans Symbols"/>
              <a:buChar char="▪"/>
              <a:defRPr sz="3200">
                <a:solidFill>
                  <a:schemeClr val="dk1"/>
                </a:solidFill>
              </a:defRPr>
            </a:lvl4pPr>
            <a:lvl5pPr marL="6096076" lvl="4" indent="-795877" algn="l">
              <a:lnSpc>
                <a:spcPct val="181818"/>
              </a:lnSpc>
              <a:spcBef>
                <a:spcPts val="0"/>
              </a:spcBef>
              <a:spcAft>
                <a:spcPts val="0"/>
              </a:spcAft>
              <a:buClr>
                <a:schemeClr val="dk1"/>
              </a:buClr>
              <a:buSzPts val="1100"/>
              <a:buFont typeface="Courier New"/>
              <a:buChar char="o"/>
              <a:defRPr sz="2933">
                <a:solidFill>
                  <a:schemeClr val="dk1"/>
                </a:solidFill>
              </a:defRPr>
            </a:lvl5pPr>
            <a:lvl6pPr marL="7315291" lvl="5" indent="-914411" algn="l">
              <a:lnSpc>
                <a:spcPct val="100000"/>
              </a:lnSpc>
              <a:spcBef>
                <a:spcPts val="960"/>
              </a:spcBef>
              <a:spcAft>
                <a:spcPts val="0"/>
              </a:spcAft>
              <a:buClr>
                <a:schemeClr val="dk1"/>
              </a:buClr>
              <a:buSzPts val="1800"/>
              <a:buChar char="•"/>
              <a:defRPr/>
            </a:lvl6pPr>
            <a:lvl7pPr marL="8534507" lvl="6" indent="-914411" algn="l">
              <a:lnSpc>
                <a:spcPct val="100000"/>
              </a:lnSpc>
              <a:spcBef>
                <a:spcPts val="960"/>
              </a:spcBef>
              <a:spcAft>
                <a:spcPts val="0"/>
              </a:spcAft>
              <a:buClr>
                <a:schemeClr val="dk1"/>
              </a:buClr>
              <a:buSzPts val="1800"/>
              <a:buChar char="•"/>
              <a:defRPr/>
            </a:lvl7pPr>
            <a:lvl8pPr marL="9753722" lvl="7" indent="-914411" algn="l">
              <a:lnSpc>
                <a:spcPct val="100000"/>
              </a:lnSpc>
              <a:spcBef>
                <a:spcPts val="960"/>
              </a:spcBef>
              <a:spcAft>
                <a:spcPts val="0"/>
              </a:spcAft>
              <a:buClr>
                <a:schemeClr val="dk1"/>
              </a:buClr>
              <a:buSzPts val="1800"/>
              <a:buChar char="•"/>
              <a:defRPr/>
            </a:lvl8pPr>
            <a:lvl9pPr marL="10972937" lvl="8" indent="-914411" algn="l">
              <a:lnSpc>
                <a:spcPct val="100000"/>
              </a:lnSpc>
              <a:spcBef>
                <a:spcPts val="960"/>
              </a:spcBef>
              <a:spcAft>
                <a:spcPts val="0"/>
              </a:spcAft>
              <a:buClr>
                <a:schemeClr val="dk1"/>
              </a:buClr>
              <a:buSzPts val="1800"/>
              <a:buChar char="•"/>
              <a:defRPr/>
            </a:lvl9pPr>
          </a:lstStyle>
          <a:p>
            <a:endParaRPr/>
          </a:p>
        </p:txBody>
      </p:sp>
      <p:sp>
        <p:nvSpPr>
          <p:cNvPr id="24" name="Google Shape;24;p17"/>
          <p:cNvSpPr txBox="1">
            <a:spLocks noGrp="1"/>
          </p:cNvSpPr>
          <p:nvPr>
            <p:ph type="sldNum" idx="12"/>
          </p:nvPr>
        </p:nvSpPr>
        <p:spPr>
          <a:xfrm>
            <a:off x="22561152" y="13110069"/>
            <a:ext cx="1657152" cy="497707"/>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2667" b="0" i="0" u="none" strike="noStrike" cap="none">
                <a:solidFill>
                  <a:srgbClr val="D8D8D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2667" b="0" i="0" u="none" strike="noStrike" cap="none">
                <a:solidFill>
                  <a:srgbClr val="D8D8D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2667" b="0" i="0" u="none" strike="noStrike" cap="none">
                <a:solidFill>
                  <a:srgbClr val="D8D8D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2667" b="0" i="0" u="none" strike="noStrike" cap="none">
                <a:solidFill>
                  <a:srgbClr val="D8D8D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2667" b="0" i="0" u="none" strike="noStrike" cap="none">
                <a:solidFill>
                  <a:srgbClr val="D8D8D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2667" b="0" i="0" u="none" strike="noStrike" cap="none">
                <a:solidFill>
                  <a:srgbClr val="D8D8D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2667" b="0" i="0" u="none" strike="noStrike" cap="none">
                <a:solidFill>
                  <a:srgbClr val="D8D8D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2667" b="0" i="0" u="none" strike="noStrike" cap="none">
                <a:solidFill>
                  <a:srgbClr val="D8D8D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2667" b="0" i="0" u="none" strike="noStrike" cap="none">
                <a:solidFill>
                  <a:srgbClr val="D8D8D8"/>
                </a:solidFill>
                <a:latin typeface="Calibri"/>
                <a:ea typeface="Calibri"/>
                <a:cs typeface="Calibri"/>
                <a:sym typeface="Calibri"/>
              </a:defRPr>
            </a:lvl9pPr>
          </a:lstStyle>
          <a:p>
            <a:fld id="{00000000-1234-1234-1234-123412341234}" type="slidenum">
              <a:rPr lang="tr-TR" smtClean="0"/>
              <a:pPr/>
              <a:t>‹#›</a:t>
            </a:fld>
            <a:endParaRPr lang="tr-TR"/>
          </a:p>
        </p:txBody>
      </p:sp>
      <p:pic>
        <p:nvPicPr>
          <p:cNvPr id="7" name="Picture 6" descr="A close up of a logo&#10;&#10;Description automatically generated with medium confidence">
            <a:extLst>
              <a:ext uri="{FF2B5EF4-FFF2-40B4-BE49-F238E27FC236}">
                <a16:creationId xmlns:a16="http://schemas.microsoft.com/office/drawing/2014/main" id="{2B5A4885-A25E-37F5-976E-3F7C70B34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57950" y="508749"/>
            <a:ext cx="710952" cy="710952"/>
          </a:xfrm>
          <a:prstGeom prst="rect">
            <a:avLst/>
          </a:prstGeom>
        </p:spPr>
      </p:pic>
    </p:spTree>
    <p:extLst>
      <p:ext uri="{BB962C8B-B14F-4D97-AF65-F5344CB8AC3E}">
        <p14:creationId xmlns:p14="http://schemas.microsoft.com/office/powerpoint/2010/main" val="1982758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Main Slide">
    <p:bg>
      <p:bgRef idx="1001">
        <a:schemeClr val="bg1"/>
      </p:bgRef>
    </p:bg>
    <p:spTree>
      <p:nvGrpSpPr>
        <p:cNvPr id="1" name=""/>
        <p:cNvGrpSpPr/>
        <p:nvPr/>
      </p:nvGrpSpPr>
      <p:grpSpPr>
        <a:xfrm>
          <a:off x="0" y="0"/>
          <a:ext cx="0" cy="0"/>
          <a:chOff x="0" y="0"/>
          <a:chExt cx="0" cy="0"/>
        </a:xfrm>
      </p:grpSpPr>
      <p:sp>
        <p:nvSpPr>
          <p:cNvPr id="11" name="BeMind"/>
          <p:cNvSpPr txBox="1"/>
          <p:nvPr/>
        </p:nvSpPr>
        <p:spPr>
          <a:xfrm>
            <a:off x="1519965" y="656100"/>
            <a:ext cx="1376332"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200" b="0">
                <a:solidFill>
                  <a:srgbClr val="2C2E3C"/>
                </a:solidFill>
                <a:latin typeface="Quicksand Bold"/>
                <a:ea typeface="Quicksand Bold"/>
                <a:cs typeface="Quicksand Bold"/>
                <a:sym typeface="Quicksand Bold"/>
              </a:defRPr>
            </a:lvl1pPr>
          </a:lstStyle>
          <a:p>
            <a:r>
              <a:rPr lang="nl-NL" dirty="0">
                <a:solidFill>
                  <a:srgbClr val="21222C"/>
                </a:solidFill>
                <a:latin typeface="PT Sans"/>
                <a:ea typeface="nunito"/>
                <a:cs typeface="PT Sans"/>
              </a:rPr>
              <a:t>JMango360</a:t>
            </a:r>
          </a:p>
        </p:txBody>
      </p:sp>
      <p:sp>
        <p:nvSpPr>
          <p:cNvPr id="12" name="Line"/>
          <p:cNvSpPr/>
          <p:nvPr/>
        </p:nvSpPr>
        <p:spPr>
          <a:xfrm flipV="1">
            <a:off x="1526316" y="-1"/>
            <a:ext cx="0" cy="511176"/>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solidFill>
                <a:srgbClr val="21222C"/>
              </a:solidFill>
            </a:endParaRPr>
          </a:p>
        </p:txBody>
      </p:sp>
      <p:sp>
        <p:nvSpPr>
          <p:cNvPr id="13" name="Shape"/>
          <p:cNvSpPr/>
          <p:nvPr/>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solidFill>
                <a:srgbClr val="21222C"/>
              </a:solidFill>
            </a:endParaRPr>
          </a:p>
        </p:txBody>
      </p:sp>
      <p:sp>
        <p:nvSpPr>
          <p:cNvPr id="14" name="Shape"/>
          <p:cNvSpPr/>
          <p:nvPr/>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solidFill>
                <a:srgbClr val="21222C"/>
              </a:solidFill>
            </a:endParaRPr>
          </a:p>
        </p:txBody>
      </p:sp>
      <p:sp>
        <p:nvSpPr>
          <p:cNvPr id="15" name="Line"/>
          <p:cNvSpPr/>
          <p:nvPr/>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solidFill>
                <a:srgbClr val="21222C"/>
              </a:solidFill>
            </a:endParaRPr>
          </a:p>
        </p:txBody>
      </p:sp>
      <p:sp>
        <p:nvSpPr>
          <p:cNvPr id="16" name="Slide Number"/>
          <p:cNvSpPr txBox="1">
            <a:spLocks noGrp="1"/>
          </p:cNvSpPr>
          <p:nvPr>
            <p:ph type="sldNum" sz="quarter" idx="2"/>
          </p:nvPr>
        </p:nvSpPr>
        <p:spPr>
          <a:xfrm>
            <a:off x="22438360" y="12702579"/>
            <a:ext cx="413239" cy="355601"/>
          </a:xfrm>
          <a:prstGeom prst="rect">
            <a:avLst/>
          </a:prstGeom>
        </p:spPr>
        <p:txBody>
          <a:bodyPr lIns="0" tIns="0" rIns="0" bIns="0"/>
          <a:lstStyle>
            <a:lvl1pPr algn="r">
              <a:defRPr sz="2200">
                <a:solidFill>
                  <a:srgbClr val="21222C"/>
                </a:solidFill>
                <a:latin typeface="nunito"/>
                <a:ea typeface="nunito"/>
                <a:cs typeface="nunito"/>
                <a:sym typeface="Quicksand Bold"/>
              </a:defRPr>
            </a:lvl1pPr>
          </a:lstStyle>
          <a:p>
            <a:fld id="{86CB4B4D-7CA3-9044-876B-883B54F8677D}" type="slidenum">
              <a:rPr lang="tr-TR" smtClean="0"/>
              <a:pPr/>
              <a:t>‹#›</a:t>
            </a:fld>
            <a:endParaRPr lang="tr-TR" dirty="0"/>
          </a:p>
        </p:txBody>
      </p:sp>
      <p:sp>
        <p:nvSpPr>
          <p:cNvPr id="24" name="Text Placeholder 4">
            <a:extLst>
              <a:ext uri="{FF2B5EF4-FFF2-40B4-BE49-F238E27FC236}">
                <a16:creationId xmlns:a16="http://schemas.microsoft.com/office/drawing/2014/main" id="{CDF539DD-67F7-4CFA-8A03-FE8437EDC26C}"/>
              </a:ext>
            </a:extLst>
          </p:cNvPr>
          <p:cNvSpPr>
            <a:spLocks noGrp="1"/>
          </p:cNvSpPr>
          <p:nvPr>
            <p:ph type="body" sz="quarter" idx="12" hasCustomPrompt="1"/>
          </p:nvPr>
        </p:nvSpPr>
        <p:spPr>
          <a:xfrm>
            <a:off x="0" y="7290048"/>
            <a:ext cx="24383999" cy="3744416"/>
          </a:xfrm>
          <a:prstGeom prst="rect">
            <a:avLst/>
          </a:prstGeom>
        </p:spPr>
        <p:txBody>
          <a:bodyPr/>
          <a:lstStyle>
            <a:lvl1pPr marL="0" indent="0" algn="ctr">
              <a:lnSpc>
                <a:spcPct val="100000"/>
              </a:lnSpc>
              <a:buNone/>
              <a:defRPr kumimoji="0" lang="en-US" sz="4200" b="1" i="0" u="none" strike="noStrike" cap="none" spc="0" normalizeH="0" baseline="0">
                <a:ln>
                  <a:noFill/>
                </a:ln>
                <a:solidFill>
                  <a:srgbClr val="21222C"/>
                </a:solidFill>
                <a:effectLst/>
                <a:uFillTx/>
                <a:latin typeface="PT Sans" panose="020B0503020203020204" pitchFamily="34" charset="77"/>
                <a:ea typeface="PT Sans" panose="020B0503020203020204" pitchFamily="34" charset="77"/>
                <a:cs typeface="PT Sans" panose="020B0503020203020204" pitchFamily="34" charset="77"/>
                <a:sym typeface="Helvetica Neue"/>
              </a:defRPr>
            </a:lvl1pPr>
          </a:lstStyle>
          <a:p>
            <a:pPr lvl="0"/>
            <a:r>
              <a:rPr lang="en-US" dirty="0"/>
              <a:t>The easiest way to launch a premium ecommerce app</a:t>
            </a:r>
          </a:p>
        </p:txBody>
      </p:sp>
    </p:spTree>
    <p:extLst>
      <p:ext uri="{BB962C8B-B14F-4D97-AF65-F5344CB8AC3E}">
        <p14:creationId xmlns:p14="http://schemas.microsoft.com/office/powerpoint/2010/main" val="3364276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3_Main Slide">
    <p:bg>
      <p:bgPr>
        <a:solidFill>
          <a:srgbClr val="181A26"/>
        </a:solidFill>
        <a:effectLst/>
      </p:bgPr>
    </p:bg>
    <p:spTree>
      <p:nvGrpSpPr>
        <p:cNvPr id="1" name=""/>
        <p:cNvGrpSpPr/>
        <p:nvPr/>
      </p:nvGrpSpPr>
      <p:grpSpPr>
        <a:xfrm>
          <a:off x="0" y="0"/>
          <a:ext cx="0" cy="0"/>
          <a:chOff x="0" y="0"/>
          <a:chExt cx="0" cy="0"/>
        </a:xfrm>
      </p:grpSpPr>
      <p:sp>
        <p:nvSpPr>
          <p:cNvPr id="13" name="Shape"/>
          <p:cNvSpPr/>
          <p:nvPr/>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Slide Number"/>
          <p:cNvSpPr txBox="1">
            <a:spLocks noGrp="1"/>
          </p:cNvSpPr>
          <p:nvPr>
            <p:ph type="sldNum" sz="quarter" idx="2"/>
          </p:nvPr>
        </p:nvSpPr>
        <p:spPr>
          <a:xfrm>
            <a:off x="22438360" y="12702579"/>
            <a:ext cx="413239"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
        <p:nvSpPr>
          <p:cNvPr id="23" name="Rectangle">
            <a:extLst>
              <a:ext uri="{FF2B5EF4-FFF2-40B4-BE49-F238E27FC236}">
                <a16:creationId xmlns:a16="http://schemas.microsoft.com/office/drawing/2014/main" id="{24832773-3AA3-41C6-8819-A1B46405DDA3}"/>
              </a:ext>
            </a:extLst>
          </p:cNvPr>
          <p:cNvSpPr/>
          <p:nvPr userDrawn="1"/>
        </p:nvSpPr>
        <p:spPr>
          <a:xfrm>
            <a:off x="22860000" y="-1"/>
            <a:ext cx="1524000" cy="13716001"/>
          </a:xfrm>
          <a:prstGeom prst="rect">
            <a:avLst/>
          </a:prstGeom>
          <a:solidFill>
            <a:srgbClr val="CFB48C"/>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 name="Picture Placeholder 25">
            <a:extLst>
              <a:ext uri="{FF2B5EF4-FFF2-40B4-BE49-F238E27FC236}">
                <a16:creationId xmlns:a16="http://schemas.microsoft.com/office/drawing/2014/main" id="{052114F2-295B-4373-966E-9C00A5FBA18A}"/>
              </a:ext>
            </a:extLst>
          </p:cNvPr>
          <p:cNvSpPr>
            <a:spLocks noGrp="1"/>
          </p:cNvSpPr>
          <p:nvPr>
            <p:ph type="pic" sz="quarter" idx="11" hasCustomPrompt="1"/>
          </p:nvPr>
        </p:nvSpPr>
        <p:spPr>
          <a:xfrm>
            <a:off x="12192000" y="-1"/>
            <a:ext cx="10665752" cy="13716000"/>
          </a:xfrm>
          <a:custGeom>
            <a:avLst/>
            <a:gdLst>
              <a:gd name="connsiteX0" fmla="*/ 0 w 10665752"/>
              <a:gd name="connsiteY0" fmla="*/ 0 h 13716000"/>
              <a:gd name="connsiteX1" fmla="*/ 10665752 w 10665752"/>
              <a:gd name="connsiteY1" fmla="*/ 0 h 13716000"/>
              <a:gd name="connsiteX2" fmla="*/ 10665752 w 10665752"/>
              <a:gd name="connsiteY2" fmla="*/ 13716000 h 13716000"/>
              <a:gd name="connsiteX3" fmla="*/ 0 w 10665752"/>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0665752" h="13716000">
                <a:moveTo>
                  <a:pt x="0" y="0"/>
                </a:moveTo>
                <a:lnTo>
                  <a:pt x="10665752" y="0"/>
                </a:lnTo>
                <a:lnTo>
                  <a:pt x="10665752" y="13716000"/>
                </a:lnTo>
                <a:lnTo>
                  <a:pt x="0" y="13716000"/>
                </a:lnTo>
                <a:close/>
              </a:path>
            </a:pathLst>
          </a:custGeom>
          <a:solidFill>
            <a:srgbClr val="BABEC7"/>
          </a:solidFill>
          <a:ln w="12700">
            <a:miter lim="400000"/>
          </a:ln>
          <a:extLst>
            <a:ext uri="{C572A759-6A51-4108-AA02-DFA0A04FC94B}">
              <ma14:wrappingTextBoxFlag xmlns:ma14="http://schemas.microsoft.com/office/mac/drawingml/2011/main" xmlns="" val="1"/>
            </a:ext>
          </a:extLst>
        </p:spPr>
        <p:txBody>
          <a:bodyPr wrap="square" anchor="ctr">
            <a:noAutofit/>
          </a:bodyPr>
          <a:lstStyle>
            <a:lvl1pPr marL="0" indent="0" algn="ctr">
              <a:buNone/>
              <a:defRPr sz="2000" b="1" baseline="0">
                <a:solidFill>
                  <a:schemeClr val="bg1"/>
                </a:solidFill>
              </a:defRPr>
            </a:lvl1pPr>
          </a:lstStyle>
          <a:p>
            <a:r>
              <a:rPr lang="en-US"/>
              <a:t>IMAGE REPLACE</a:t>
            </a:r>
          </a:p>
        </p:txBody>
      </p:sp>
      <p:sp>
        <p:nvSpPr>
          <p:cNvPr id="9" name="Text Placeholder 4">
            <a:extLst>
              <a:ext uri="{FF2B5EF4-FFF2-40B4-BE49-F238E27FC236}">
                <a16:creationId xmlns:a16="http://schemas.microsoft.com/office/drawing/2014/main" id="{CDF539DD-67F7-4CFA-8A03-FE8437EDC26C}"/>
              </a:ext>
            </a:extLst>
          </p:cNvPr>
          <p:cNvSpPr>
            <a:spLocks noGrp="1"/>
          </p:cNvSpPr>
          <p:nvPr>
            <p:ph type="body" sz="quarter" idx="12" hasCustomPrompt="1"/>
          </p:nvPr>
        </p:nvSpPr>
        <p:spPr>
          <a:xfrm>
            <a:off x="1441481" y="4075046"/>
            <a:ext cx="9526383" cy="2344803"/>
          </a:xfrm>
          <a:prstGeom prst="rect">
            <a:avLst/>
          </a:prstGeom>
        </p:spPr>
        <p:txBody>
          <a:bodyPr/>
          <a:lstStyle>
            <a:lvl1pPr marL="0" indent="0">
              <a:buNone/>
              <a:defRPr kumimoji="0" lang="en-US" sz="7000" b="1" i="0" u="none" strike="noStrike" cap="none" spc="0" normalizeH="0" baseline="0">
                <a:ln>
                  <a:noFill/>
                </a:ln>
                <a:solidFill>
                  <a:srgbClr val="2C2E3C"/>
                </a:solidFill>
                <a:effectLst/>
                <a:uFillTx/>
                <a:latin typeface="PT Sans" panose="020B0503020203020204" pitchFamily="34" charset="77"/>
                <a:ea typeface="PT Sans" panose="020B0503020203020204" pitchFamily="34" charset="77"/>
                <a:cs typeface="PT Sans" panose="020B0503020203020204" pitchFamily="34" charset="77"/>
                <a:sym typeface="Helvetica Neue"/>
              </a:defRPr>
            </a:lvl1pPr>
          </a:lstStyle>
          <a:p>
            <a:pPr lvl="0"/>
            <a:r>
              <a:rPr lang="en-US" dirty="0"/>
              <a:t>Title Text</a:t>
            </a:r>
          </a:p>
        </p:txBody>
      </p:sp>
      <p:sp>
        <p:nvSpPr>
          <p:cNvPr id="10" name="Text Placeholder 4">
            <a:extLst>
              <a:ext uri="{FF2B5EF4-FFF2-40B4-BE49-F238E27FC236}">
                <a16:creationId xmlns:a16="http://schemas.microsoft.com/office/drawing/2014/main" id="{4A116793-82E3-4663-91B7-910E1A813EC4}"/>
              </a:ext>
            </a:extLst>
          </p:cNvPr>
          <p:cNvSpPr>
            <a:spLocks noGrp="1"/>
          </p:cNvSpPr>
          <p:nvPr>
            <p:ph type="body" sz="quarter" idx="13" hasCustomPrompt="1"/>
          </p:nvPr>
        </p:nvSpPr>
        <p:spPr>
          <a:xfrm>
            <a:off x="1454181" y="7585155"/>
            <a:ext cx="9513683" cy="4457421"/>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panose="020B0503020203020204" pitchFamily="34" charset="77"/>
                <a:ea typeface="PT Sans" panose="020B0503020203020204" pitchFamily="34" charset="77"/>
                <a:cs typeface="PT Sans" panose="020B0503020203020204" pitchFamily="34" charset="77"/>
                <a:sym typeface="Helvetica Neue"/>
              </a:defRPr>
            </a:lvl1pPr>
          </a:lstStyle>
          <a:p>
            <a:pPr lvl="0"/>
            <a:r>
              <a:rPr lang="en-US" dirty="0"/>
              <a:t>Body Text</a:t>
            </a:r>
          </a:p>
        </p:txBody>
      </p:sp>
    </p:spTree>
    <p:extLst>
      <p:ext uri="{BB962C8B-B14F-4D97-AF65-F5344CB8AC3E}">
        <p14:creationId xmlns:p14="http://schemas.microsoft.com/office/powerpoint/2010/main" val="3062705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6_Main Slide">
    <p:spTree>
      <p:nvGrpSpPr>
        <p:cNvPr id="1" name=""/>
        <p:cNvGrpSpPr/>
        <p:nvPr/>
      </p:nvGrpSpPr>
      <p:grpSpPr>
        <a:xfrm>
          <a:off x="0" y="0"/>
          <a:ext cx="0" cy="0"/>
          <a:chOff x="0" y="0"/>
          <a:chExt cx="0" cy="0"/>
        </a:xfrm>
      </p:grpSpPr>
      <p:sp>
        <p:nvSpPr>
          <p:cNvPr id="11" name="Google Shape;15;p16">
            <a:extLst>
              <a:ext uri="{FF2B5EF4-FFF2-40B4-BE49-F238E27FC236}">
                <a16:creationId xmlns:a16="http://schemas.microsoft.com/office/drawing/2014/main" id="{B016C4DC-062D-DB43-B7BE-4EA3BA6C6AF6}"/>
              </a:ext>
            </a:extLst>
          </p:cNvPr>
          <p:cNvSpPr/>
          <p:nvPr userDrawn="1"/>
        </p:nvSpPr>
        <p:spPr>
          <a:xfrm>
            <a:off x="0" y="0"/>
            <a:ext cx="24384000" cy="13716000"/>
          </a:xfrm>
          <a:prstGeom prst="rect">
            <a:avLst/>
          </a:prstGeom>
          <a:solidFill>
            <a:srgbClr val="1E1F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GB" sz="1800" b="0" i="0" u="none" strike="noStrike" cap="none">
              <a:solidFill>
                <a:schemeClr val="bg1"/>
              </a:solidFill>
              <a:latin typeface="Calibri" charset="0"/>
              <a:ea typeface="Calibri" charset="0"/>
              <a:cs typeface="Calibri" charset="0"/>
              <a:sym typeface="Calibri"/>
            </a:endParaRPr>
          </a:p>
        </p:txBody>
      </p:sp>
      <p:sp>
        <p:nvSpPr>
          <p:cNvPr id="12" name="BeMind"/>
          <p:cNvSpPr txBox="1"/>
          <p:nvPr userDrawn="1"/>
        </p:nvSpPr>
        <p:spPr>
          <a:xfrm>
            <a:off x="1519965" y="656100"/>
            <a:ext cx="1376332"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200" b="0">
                <a:solidFill>
                  <a:srgbClr val="2C2E3C"/>
                </a:solidFill>
                <a:latin typeface="Quicksand Bold"/>
                <a:ea typeface="Quicksand Bold"/>
                <a:cs typeface="Quicksand Bold"/>
                <a:sym typeface="Quicksand Bold"/>
              </a:defRPr>
            </a:lvl1pPr>
          </a:lstStyle>
          <a:p>
            <a:r>
              <a:rPr lang="nl-NL" dirty="0">
                <a:solidFill>
                  <a:schemeClr val="bg2"/>
                </a:solidFill>
                <a:latin typeface="PT Sans"/>
                <a:ea typeface="nunito"/>
                <a:cs typeface="PT Sans"/>
              </a:rPr>
              <a:t>JMango360</a:t>
            </a:r>
          </a:p>
        </p:txBody>
      </p:sp>
      <p:sp>
        <p:nvSpPr>
          <p:cNvPr id="13" name="Shape"/>
          <p:cNvSpPr/>
          <p:nvPr/>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Slide Number"/>
          <p:cNvSpPr txBox="1">
            <a:spLocks noGrp="1"/>
          </p:cNvSpPr>
          <p:nvPr>
            <p:ph type="sldNum" sz="quarter" idx="2"/>
          </p:nvPr>
        </p:nvSpPr>
        <p:spPr>
          <a:xfrm>
            <a:off x="22438360" y="12702579"/>
            <a:ext cx="413239"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
        <p:nvSpPr>
          <p:cNvPr id="23" name="Rectangle">
            <a:extLst>
              <a:ext uri="{FF2B5EF4-FFF2-40B4-BE49-F238E27FC236}">
                <a16:creationId xmlns:a16="http://schemas.microsoft.com/office/drawing/2014/main" id="{24832773-3AA3-41C6-8819-A1B46405DDA3}"/>
              </a:ext>
            </a:extLst>
          </p:cNvPr>
          <p:cNvSpPr/>
          <p:nvPr userDrawn="1"/>
        </p:nvSpPr>
        <p:spPr>
          <a:xfrm>
            <a:off x="22860000" y="-1"/>
            <a:ext cx="1524000" cy="13716001"/>
          </a:xfrm>
          <a:prstGeom prst="rect">
            <a:avLst/>
          </a:prstGeom>
          <a:solidFill>
            <a:schemeClr val="tx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 name="Picture Placeholder 25">
            <a:extLst>
              <a:ext uri="{FF2B5EF4-FFF2-40B4-BE49-F238E27FC236}">
                <a16:creationId xmlns:a16="http://schemas.microsoft.com/office/drawing/2014/main" id="{052114F2-295B-4373-966E-9C00A5FBA18A}"/>
              </a:ext>
            </a:extLst>
          </p:cNvPr>
          <p:cNvSpPr>
            <a:spLocks noGrp="1"/>
          </p:cNvSpPr>
          <p:nvPr>
            <p:ph type="pic" sz="quarter" idx="11" hasCustomPrompt="1"/>
          </p:nvPr>
        </p:nvSpPr>
        <p:spPr>
          <a:xfrm>
            <a:off x="12192000" y="-1"/>
            <a:ext cx="10665752" cy="13716000"/>
          </a:xfrm>
          <a:custGeom>
            <a:avLst/>
            <a:gdLst>
              <a:gd name="connsiteX0" fmla="*/ 0 w 10665752"/>
              <a:gd name="connsiteY0" fmla="*/ 0 h 13716000"/>
              <a:gd name="connsiteX1" fmla="*/ 10665752 w 10665752"/>
              <a:gd name="connsiteY1" fmla="*/ 0 h 13716000"/>
              <a:gd name="connsiteX2" fmla="*/ 10665752 w 10665752"/>
              <a:gd name="connsiteY2" fmla="*/ 13716000 h 13716000"/>
              <a:gd name="connsiteX3" fmla="*/ 0 w 10665752"/>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0665752" h="13716000">
                <a:moveTo>
                  <a:pt x="0" y="0"/>
                </a:moveTo>
                <a:lnTo>
                  <a:pt x="10665752" y="0"/>
                </a:lnTo>
                <a:lnTo>
                  <a:pt x="10665752" y="13716000"/>
                </a:lnTo>
                <a:lnTo>
                  <a:pt x="0" y="13716000"/>
                </a:lnTo>
                <a:close/>
              </a:path>
            </a:pathLst>
          </a:custGeom>
          <a:solidFill>
            <a:srgbClr val="BABEC7"/>
          </a:solidFill>
          <a:ln w="12700">
            <a:miter lim="400000"/>
          </a:ln>
          <a:extLst>
            <a:ext uri="{C572A759-6A51-4108-AA02-DFA0A04FC94B}">
              <ma14:wrappingTextBoxFlag xmlns:ma14="http://schemas.microsoft.com/office/mac/drawingml/2011/main" xmlns="" val="1"/>
            </a:ext>
          </a:extLst>
        </p:spPr>
        <p:txBody>
          <a:bodyPr wrap="square" anchor="ctr">
            <a:noAutofit/>
          </a:bodyPr>
          <a:lstStyle>
            <a:lvl1pPr marL="0" indent="0" algn="ctr">
              <a:buNone/>
              <a:defRPr sz="2000" b="1" baseline="0">
                <a:solidFill>
                  <a:schemeClr val="bg1"/>
                </a:solidFill>
              </a:defRPr>
            </a:lvl1pPr>
          </a:lstStyle>
          <a:p>
            <a:r>
              <a:rPr lang="en-US"/>
              <a:t>IMAGE REPLACE</a:t>
            </a:r>
          </a:p>
        </p:txBody>
      </p:sp>
      <p:sp>
        <p:nvSpPr>
          <p:cNvPr id="9" name="Text Placeholder 4">
            <a:extLst>
              <a:ext uri="{FF2B5EF4-FFF2-40B4-BE49-F238E27FC236}">
                <a16:creationId xmlns:a16="http://schemas.microsoft.com/office/drawing/2014/main" id="{CDF539DD-67F7-4CFA-8A03-FE8437EDC26C}"/>
              </a:ext>
            </a:extLst>
          </p:cNvPr>
          <p:cNvSpPr>
            <a:spLocks noGrp="1"/>
          </p:cNvSpPr>
          <p:nvPr>
            <p:ph type="body" sz="quarter" idx="12" hasCustomPrompt="1"/>
          </p:nvPr>
        </p:nvSpPr>
        <p:spPr>
          <a:xfrm>
            <a:off x="1441481" y="4075046"/>
            <a:ext cx="9526383" cy="2344803"/>
          </a:xfrm>
          <a:prstGeom prst="rect">
            <a:avLst/>
          </a:prstGeom>
        </p:spPr>
        <p:txBody>
          <a:bodyPr/>
          <a:lstStyle>
            <a:lvl1pPr marL="0" indent="0">
              <a:buNone/>
              <a:defRPr kumimoji="0" lang="en-US" sz="7000" b="1" i="0" u="none" strike="noStrike" cap="none" spc="0" normalizeH="0" baseline="0">
                <a:ln>
                  <a:noFill/>
                </a:ln>
                <a:solidFill>
                  <a:srgbClr val="FFFFFF"/>
                </a:solidFill>
                <a:effectLst/>
                <a:uFillTx/>
                <a:latin typeface="nunito"/>
                <a:ea typeface="nunito"/>
                <a:cs typeface="nunito"/>
                <a:sym typeface="Helvetica Neue"/>
              </a:defRPr>
            </a:lvl1pPr>
          </a:lstStyle>
          <a:p>
            <a:pPr lvl="0"/>
            <a:r>
              <a:rPr lang="en-US" dirty="0"/>
              <a:t>Title Text</a:t>
            </a:r>
          </a:p>
        </p:txBody>
      </p:sp>
      <p:sp>
        <p:nvSpPr>
          <p:cNvPr id="10" name="Text Placeholder 4">
            <a:extLst>
              <a:ext uri="{FF2B5EF4-FFF2-40B4-BE49-F238E27FC236}">
                <a16:creationId xmlns:a16="http://schemas.microsoft.com/office/drawing/2014/main" id="{4A116793-82E3-4663-91B7-910E1A813EC4}"/>
              </a:ext>
            </a:extLst>
          </p:cNvPr>
          <p:cNvSpPr>
            <a:spLocks noGrp="1"/>
          </p:cNvSpPr>
          <p:nvPr>
            <p:ph type="body" sz="quarter" idx="13" hasCustomPrompt="1"/>
          </p:nvPr>
        </p:nvSpPr>
        <p:spPr>
          <a:xfrm>
            <a:off x="1454181" y="7585155"/>
            <a:ext cx="9513683" cy="4457421"/>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FFFFFF"/>
                </a:solidFill>
                <a:effectLst/>
                <a:uFillTx/>
                <a:latin typeface="PT Sans"/>
                <a:ea typeface="PT Sans"/>
                <a:cs typeface="PT Sans"/>
                <a:sym typeface="Helvetica Neue"/>
              </a:defRPr>
            </a:lvl1pPr>
          </a:lstStyle>
          <a:p>
            <a:pPr lvl="0"/>
            <a:r>
              <a:rPr lang="en-US" dirty="0"/>
              <a:t>Body Text</a:t>
            </a:r>
          </a:p>
        </p:txBody>
      </p:sp>
      <p:sp>
        <p:nvSpPr>
          <p:cNvPr id="17" name="Line"/>
          <p:cNvSpPr/>
          <p:nvPr userDrawn="1"/>
        </p:nvSpPr>
        <p:spPr>
          <a:xfrm flipV="1">
            <a:off x="1526316" y="-2"/>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36979920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4_Main Slide">
    <p:spTree>
      <p:nvGrpSpPr>
        <p:cNvPr id="1" name=""/>
        <p:cNvGrpSpPr/>
        <p:nvPr/>
      </p:nvGrpSpPr>
      <p:grpSpPr>
        <a:xfrm>
          <a:off x="0" y="0"/>
          <a:ext cx="0" cy="0"/>
          <a:chOff x="0" y="0"/>
          <a:chExt cx="0" cy="0"/>
        </a:xfrm>
      </p:grpSpPr>
      <p:sp>
        <p:nvSpPr>
          <p:cNvPr id="12" name="Line"/>
          <p:cNvSpPr/>
          <p:nvPr userDrawn="1"/>
        </p:nvSpPr>
        <p:spPr>
          <a:xfrm flipV="1">
            <a:off x="1526316" y="-1"/>
            <a:ext cx="0" cy="511176"/>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Shape"/>
          <p:cNvSpPr/>
          <p:nvPr userDrawn="1"/>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userDrawn="1"/>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Slide Number"/>
          <p:cNvSpPr txBox="1">
            <a:spLocks noGrp="1"/>
          </p:cNvSpPr>
          <p:nvPr>
            <p:ph type="sldNum" sz="quarter" idx="2"/>
          </p:nvPr>
        </p:nvSpPr>
        <p:spPr>
          <a:xfrm>
            <a:off x="22494240" y="12702579"/>
            <a:ext cx="357359"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
        <p:nvSpPr>
          <p:cNvPr id="32" name="Picture Placeholder 31">
            <a:extLst>
              <a:ext uri="{FF2B5EF4-FFF2-40B4-BE49-F238E27FC236}">
                <a16:creationId xmlns:a16="http://schemas.microsoft.com/office/drawing/2014/main" id="{05BE4BBB-47A7-4758-92A8-CE2647B03A20}"/>
              </a:ext>
            </a:extLst>
          </p:cNvPr>
          <p:cNvSpPr>
            <a:spLocks noGrp="1"/>
          </p:cNvSpPr>
          <p:nvPr>
            <p:ph type="pic" sz="quarter" idx="11" hasCustomPrompt="1"/>
          </p:nvPr>
        </p:nvSpPr>
        <p:spPr>
          <a:xfrm>
            <a:off x="12192000" y="-1"/>
            <a:ext cx="12192000" cy="13716001"/>
          </a:xfrm>
          <a:custGeom>
            <a:avLst/>
            <a:gdLst>
              <a:gd name="connsiteX0" fmla="*/ 0 w 12192000"/>
              <a:gd name="connsiteY0" fmla="*/ 0 h 13716001"/>
              <a:gd name="connsiteX1" fmla="*/ 12192000 w 12192000"/>
              <a:gd name="connsiteY1" fmla="*/ 0 h 13716001"/>
              <a:gd name="connsiteX2" fmla="*/ 12192000 w 12192000"/>
              <a:gd name="connsiteY2" fmla="*/ 13716001 h 13716001"/>
              <a:gd name="connsiteX3" fmla="*/ 0 w 12192000"/>
              <a:gd name="connsiteY3" fmla="*/ 13716001 h 13716001"/>
            </a:gdLst>
            <a:ahLst/>
            <a:cxnLst>
              <a:cxn ang="0">
                <a:pos x="connsiteX0" y="connsiteY0"/>
              </a:cxn>
              <a:cxn ang="0">
                <a:pos x="connsiteX1" y="connsiteY1"/>
              </a:cxn>
              <a:cxn ang="0">
                <a:pos x="connsiteX2" y="connsiteY2"/>
              </a:cxn>
              <a:cxn ang="0">
                <a:pos x="connsiteX3" y="connsiteY3"/>
              </a:cxn>
            </a:cxnLst>
            <a:rect l="l" t="t" r="r" b="b"/>
            <a:pathLst>
              <a:path w="12192000" h="13716001">
                <a:moveTo>
                  <a:pt x="0" y="0"/>
                </a:moveTo>
                <a:lnTo>
                  <a:pt x="12192000" y="0"/>
                </a:lnTo>
                <a:lnTo>
                  <a:pt x="12192000" y="13716001"/>
                </a:lnTo>
                <a:lnTo>
                  <a:pt x="0" y="13716001"/>
                </a:lnTo>
                <a:close/>
              </a:path>
            </a:pathLst>
          </a:custGeom>
          <a:solidFill>
            <a:srgbClr val="BABEC7"/>
          </a:solidFill>
          <a:ln w="12700">
            <a:miter lim="400000"/>
          </a:ln>
          <a:extLst>
            <a:ext uri="{C572A759-6A51-4108-AA02-DFA0A04FC94B}">
              <ma14:wrappingTextBoxFlag xmlns:ma14="http://schemas.microsoft.com/office/mac/drawingml/2011/main" xmlns="" val="1"/>
            </a:ext>
          </a:extLst>
        </p:spPr>
        <p:txBody>
          <a:bodyPr wrap="square" anchor="ctr">
            <a:noAutofit/>
          </a:bodyPr>
          <a:lstStyle>
            <a:lvl1pPr marL="0" indent="0" algn="ctr">
              <a:buNone/>
              <a:defRPr sz="3200" b="1" baseline="0">
                <a:solidFill>
                  <a:schemeClr val="bg1"/>
                </a:solidFill>
              </a:defRPr>
            </a:lvl1pPr>
          </a:lstStyle>
          <a:p>
            <a:r>
              <a:rPr lang="en-US"/>
              <a:t>IMAGE REPLACE</a:t>
            </a:r>
          </a:p>
        </p:txBody>
      </p:sp>
      <p:sp>
        <p:nvSpPr>
          <p:cNvPr id="28" name="Slide Number">
            <a:extLst>
              <a:ext uri="{FF2B5EF4-FFF2-40B4-BE49-F238E27FC236}">
                <a16:creationId xmlns:a16="http://schemas.microsoft.com/office/drawing/2014/main" id="{58B70692-F262-4914-84A8-1FA76B8ABA15}"/>
              </a:ext>
            </a:extLst>
          </p:cNvPr>
          <p:cNvSpPr txBox="1">
            <a:spLocks/>
          </p:cNvSpPr>
          <p:nvPr userDrawn="1"/>
        </p:nvSpPr>
        <p:spPr>
          <a:xfrm>
            <a:off x="22310468" y="12702579"/>
            <a:ext cx="541131" cy="355601"/>
          </a:xfrm>
          <a:prstGeom prst="rect">
            <a:avLst/>
          </a:prstGeom>
          <a:extLst>
            <a:ext uri="{C572A759-6A51-4108-AA02-DFA0A04FC94B}">
              <ma14:wrappingTextBoxFlag xmlns:ma14="http://schemas.microsoft.com/office/mac/drawingml/2011/main" xmlns="" val="1"/>
            </a:ext>
          </a:extLst>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5500" rtl="0" fontAlgn="auto" latinLnBrk="0" hangingPunct="0">
              <a:lnSpc>
                <a:spcPct val="100000"/>
              </a:lnSpc>
              <a:spcBef>
                <a:spcPts val="0"/>
              </a:spcBef>
              <a:spcAft>
                <a:spcPts val="0"/>
              </a:spcAft>
              <a:buClrTx/>
              <a:buSzTx/>
              <a:buFontTx/>
              <a:buNone/>
              <a:tabLst/>
              <a:defRPr kumimoji="0" sz="2200" b="1" i="0" u="none" strike="noStrike" cap="none" spc="0" normalizeH="0" baseline="0">
                <a:ln>
                  <a:noFill/>
                </a:ln>
                <a:solidFill>
                  <a:srgbClr val="F7F9FF"/>
                </a:solidFill>
                <a:effectLst/>
                <a:uFillTx/>
                <a:latin typeface="Quicksand Bold"/>
                <a:ea typeface="Quicksand Bold"/>
                <a:cs typeface="Quicksand Bold"/>
                <a:sym typeface="Quicksand Bold"/>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mtClean="0">
                <a:latin typeface="nunito"/>
                <a:ea typeface="nunito"/>
                <a:cs typeface="nunito"/>
              </a:rPr>
              <a:pPr/>
              <a:t>‹#›</a:t>
            </a:fld>
            <a:endParaRPr lang="en-US" dirty="0">
              <a:latin typeface="nunito"/>
              <a:ea typeface="nunito"/>
              <a:cs typeface="nunito"/>
            </a:endParaRPr>
          </a:p>
        </p:txBody>
      </p:sp>
      <p:sp>
        <p:nvSpPr>
          <p:cNvPr id="10" name="Text Placeholder 4">
            <a:extLst>
              <a:ext uri="{FF2B5EF4-FFF2-40B4-BE49-F238E27FC236}">
                <a16:creationId xmlns:a16="http://schemas.microsoft.com/office/drawing/2014/main" id="{CDF539DD-67F7-4CFA-8A03-FE8437EDC26C}"/>
              </a:ext>
            </a:extLst>
          </p:cNvPr>
          <p:cNvSpPr>
            <a:spLocks noGrp="1"/>
          </p:cNvSpPr>
          <p:nvPr>
            <p:ph type="body" sz="quarter" idx="12" hasCustomPrompt="1"/>
          </p:nvPr>
        </p:nvSpPr>
        <p:spPr>
          <a:xfrm>
            <a:off x="1441481" y="4075046"/>
            <a:ext cx="9526383" cy="2344803"/>
          </a:xfrm>
          <a:prstGeom prst="rect">
            <a:avLst/>
          </a:prstGeom>
        </p:spPr>
        <p:txBody>
          <a:bodyPr/>
          <a:lstStyle>
            <a:lvl1pPr marL="0" indent="0">
              <a:buNone/>
              <a:defRPr kumimoji="0" lang="en-US" sz="7000" b="1" i="0" u="none" strike="noStrike" cap="none" spc="0" normalizeH="0" baseline="0">
                <a:ln>
                  <a:noFill/>
                </a:ln>
                <a:solidFill>
                  <a:srgbClr val="2C2E3C"/>
                </a:solidFill>
                <a:effectLst/>
                <a:uFillTx/>
                <a:latin typeface="nunito"/>
                <a:ea typeface="nunito"/>
                <a:cs typeface="nunito"/>
                <a:sym typeface="Helvetica Neue"/>
              </a:defRPr>
            </a:lvl1pPr>
          </a:lstStyle>
          <a:p>
            <a:pPr lvl="0"/>
            <a:r>
              <a:rPr lang="en-US" dirty="0"/>
              <a:t>Title Text</a:t>
            </a:r>
          </a:p>
        </p:txBody>
      </p:sp>
      <p:sp>
        <p:nvSpPr>
          <p:cNvPr id="17" name="Text Placeholder 4">
            <a:extLst>
              <a:ext uri="{FF2B5EF4-FFF2-40B4-BE49-F238E27FC236}">
                <a16:creationId xmlns:a16="http://schemas.microsoft.com/office/drawing/2014/main" id="{4A116793-82E3-4663-91B7-910E1A813EC4}"/>
              </a:ext>
            </a:extLst>
          </p:cNvPr>
          <p:cNvSpPr>
            <a:spLocks noGrp="1"/>
          </p:cNvSpPr>
          <p:nvPr>
            <p:ph type="body" sz="quarter" idx="13" hasCustomPrompt="1"/>
          </p:nvPr>
        </p:nvSpPr>
        <p:spPr>
          <a:xfrm>
            <a:off x="1454181" y="7585155"/>
            <a:ext cx="9513683" cy="4457421"/>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6A6E77"/>
                </a:solidFill>
                <a:effectLst/>
                <a:uFillTx/>
                <a:latin typeface="PT Sans"/>
                <a:ea typeface="PT Sans"/>
                <a:cs typeface="PT Sans"/>
                <a:sym typeface="Helvetica Neue"/>
              </a:defRPr>
            </a:lvl1pPr>
          </a:lstStyle>
          <a:p>
            <a:pPr lvl="0"/>
            <a:r>
              <a:rPr lang="en-US" dirty="0"/>
              <a:t>Body Text</a:t>
            </a:r>
          </a:p>
        </p:txBody>
      </p:sp>
    </p:spTree>
    <p:extLst>
      <p:ext uri="{BB962C8B-B14F-4D97-AF65-F5344CB8AC3E}">
        <p14:creationId xmlns:p14="http://schemas.microsoft.com/office/powerpoint/2010/main" val="2158790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8_Main Slide">
    <p:spTree>
      <p:nvGrpSpPr>
        <p:cNvPr id="1" name=""/>
        <p:cNvGrpSpPr/>
        <p:nvPr/>
      </p:nvGrpSpPr>
      <p:grpSpPr>
        <a:xfrm>
          <a:off x="0" y="0"/>
          <a:ext cx="0" cy="0"/>
          <a:chOff x="0" y="0"/>
          <a:chExt cx="0" cy="0"/>
        </a:xfrm>
      </p:grpSpPr>
      <p:sp>
        <p:nvSpPr>
          <p:cNvPr id="11" name="Google Shape;15;p16">
            <a:extLst>
              <a:ext uri="{FF2B5EF4-FFF2-40B4-BE49-F238E27FC236}">
                <a16:creationId xmlns:a16="http://schemas.microsoft.com/office/drawing/2014/main" id="{B016C4DC-062D-DB43-B7BE-4EA3BA6C6AF6}"/>
              </a:ext>
            </a:extLst>
          </p:cNvPr>
          <p:cNvSpPr/>
          <p:nvPr userDrawn="1"/>
        </p:nvSpPr>
        <p:spPr>
          <a:xfrm>
            <a:off x="0" y="0"/>
            <a:ext cx="24384000" cy="13716000"/>
          </a:xfrm>
          <a:prstGeom prst="rect">
            <a:avLst/>
          </a:prstGeom>
          <a:solidFill>
            <a:srgbClr val="1E1F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GB" sz="1800" b="0" i="0" u="none" strike="noStrike" cap="none">
              <a:solidFill>
                <a:schemeClr val="bg1"/>
              </a:solidFill>
              <a:latin typeface="Calibri" charset="0"/>
              <a:ea typeface="Calibri" charset="0"/>
              <a:cs typeface="Calibri" charset="0"/>
              <a:sym typeface="Calibri"/>
            </a:endParaRPr>
          </a:p>
        </p:txBody>
      </p:sp>
      <p:sp>
        <p:nvSpPr>
          <p:cNvPr id="12" name="BeMind"/>
          <p:cNvSpPr txBox="1"/>
          <p:nvPr userDrawn="1"/>
        </p:nvSpPr>
        <p:spPr>
          <a:xfrm>
            <a:off x="1519965" y="656100"/>
            <a:ext cx="1376332"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200" b="0">
                <a:solidFill>
                  <a:srgbClr val="2C2E3C"/>
                </a:solidFill>
                <a:latin typeface="Quicksand Bold"/>
                <a:ea typeface="Quicksand Bold"/>
                <a:cs typeface="Quicksand Bold"/>
                <a:sym typeface="Quicksand Bold"/>
              </a:defRPr>
            </a:lvl1pPr>
          </a:lstStyle>
          <a:p>
            <a:r>
              <a:rPr lang="nl-NL" dirty="0">
                <a:solidFill>
                  <a:schemeClr val="bg2"/>
                </a:solidFill>
                <a:latin typeface="PT Sans"/>
                <a:ea typeface="nunito"/>
                <a:cs typeface="PT Sans"/>
              </a:rPr>
              <a:t>JMango360</a:t>
            </a:r>
          </a:p>
        </p:txBody>
      </p:sp>
      <p:sp>
        <p:nvSpPr>
          <p:cNvPr id="13" name="Shape"/>
          <p:cNvSpPr/>
          <p:nvPr/>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p:cNvSpPr/>
          <p:nvPr/>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6A6E77"/>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 name="Line"/>
          <p:cNvSpPr/>
          <p:nvPr/>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Slide Number"/>
          <p:cNvSpPr txBox="1">
            <a:spLocks noGrp="1"/>
          </p:cNvSpPr>
          <p:nvPr>
            <p:ph type="sldNum" sz="quarter" idx="2"/>
          </p:nvPr>
        </p:nvSpPr>
        <p:spPr>
          <a:xfrm>
            <a:off x="22438360" y="12702579"/>
            <a:ext cx="413239"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
        <p:nvSpPr>
          <p:cNvPr id="26" name="Picture Placeholder 25">
            <a:extLst>
              <a:ext uri="{FF2B5EF4-FFF2-40B4-BE49-F238E27FC236}">
                <a16:creationId xmlns:a16="http://schemas.microsoft.com/office/drawing/2014/main" id="{052114F2-295B-4373-966E-9C00A5FBA18A}"/>
              </a:ext>
            </a:extLst>
          </p:cNvPr>
          <p:cNvSpPr>
            <a:spLocks noGrp="1"/>
          </p:cNvSpPr>
          <p:nvPr>
            <p:ph type="pic" sz="quarter" idx="11" hasCustomPrompt="1"/>
          </p:nvPr>
        </p:nvSpPr>
        <p:spPr>
          <a:xfrm>
            <a:off x="12192000" y="-1"/>
            <a:ext cx="12192000" cy="13716000"/>
          </a:xfrm>
          <a:custGeom>
            <a:avLst/>
            <a:gdLst>
              <a:gd name="connsiteX0" fmla="*/ 0 w 10665752"/>
              <a:gd name="connsiteY0" fmla="*/ 0 h 13716000"/>
              <a:gd name="connsiteX1" fmla="*/ 10665752 w 10665752"/>
              <a:gd name="connsiteY1" fmla="*/ 0 h 13716000"/>
              <a:gd name="connsiteX2" fmla="*/ 10665752 w 10665752"/>
              <a:gd name="connsiteY2" fmla="*/ 13716000 h 13716000"/>
              <a:gd name="connsiteX3" fmla="*/ 0 w 10665752"/>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0665752" h="13716000">
                <a:moveTo>
                  <a:pt x="0" y="0"/>
                </a:moveTo>
                <a:lnTo>
                  <a:pt x="10665752" y="0"/>
                </a:lnTo>
                <a:lnTo>
                  <a:pt x="10665752" y="13716000"/>
                </a:lnTo>
                <a:lnTo>
                  <a:pt x="0" y="13716000"/>
                </a:lnTo>
                <a:close/>
              </a:path>
            </a:pathLst>
          </a:custGeom>
          <a:solidFill>
            <a:srgbClr val="BABEC7"/>
          </a:solidFill>
          <a:ln w="12700">
            <a:miter lim="400000"/>
          </a:ln>
          <a:extLst>
            <a:ext uri="{C572A759-6A51-4108-AA02-DFA0A04FC94B}">
              <ma14:wrappingTextBoxFlag xmlns:ma14="http://schemas.microsoft.com/office/mac/drawingml/2011/main" xmlns="" val="1"/>
            </a:ext>
          </a:extLst>
        </p:spPr>
        <p:txBody>
          <a:bodyPr wrap="square" anchor="ctr">
            <a:noAutofit/>
          </a:bodyPr>
          <a:lstStyle>
            <a:lvl1pPr marL="0" indent="0" algn="ctr">
              <a:buNone/>
              <a:defRPr sz="2000" b="1" baseline="0">
                <a:solidFill>
                  <a:schemeClr val="bg1"/>
                </a:solidFill>
              </a:defRPr>
            </a:lvl1pPr>
          </a:lstStyle>
          <a:p>
            <a:r>
              <a:rPr lang="en-US"/>
              <a:t>IMAGE REPLACE</a:t>
            </a:r>
          </a:p>
        </p:txBody>
      </p:sp>
      <p:sp>
        <p:nvSpPr>
          <p:cNvPr id="9" name="Text Placeholder 4">
            <a:extLst>
              <a:ext uri="{FF2B5EF4-FFF2-40B4-BE49-F238E27FC236}">
                <a16:creationId xmlns:a16="http://schemas.microsoft.com/office/drawing/2014/main" id="{CDF539DD-67F7-4CFA-8A03-FE8437EDC26C}"/>
              </a:ext>
            </a:extLst>
          </p:cNvPr>
          <p:cNvSpPr>
            <a:spLocks noGrp="1"/>
          </p:cNvSpPr>
          <p:nvPr>
            <p:ph type="body" sz="quarter" idx="12" hasCustomPrompt="1"/>
          </p:nvPr>
        </p:nvSpPr>
        <p:spPr>
          <a:xfrm>
            <a:off x="1441481" y="4075046"/>
            <a:ext cx="9526383" cy="2344803"/>
          </a:xfrm>
          <a:prstGeom prst="rect">
            <a:avLst/>
          </a:prstGeom>
        </p:spPr>
        <p:txBody>
          <a:bodyPr/>
          <a:lstStyle>
            <a:lvl1pPr marL="0" indent="0">
              <a:buNone/>
              <a:defRPr kumimoji="0" lang="en-US" sz="7000" b="1" i="0" u="none" strike="noStrike" cap="none" spc="0" normalizeH="0" baseline="0">
                <a:ln>
                  <a:noFill/>
                </a:ln>
                <a:solidFill>
                  <a:srgbClr val="FFFFFF"/>
                </a:solidFill>
                <a:effectLst/>
                <a:uFillTx/>
                <a:latin typeface="nunito"/>
                <a:ea typeface="nunito"/>
                <a:cs typeface="nunito"/>
                <a:sym typeface="Helvetica Neue"/>
              </a:defRPr>
            </a:lvl1pPr>
          </a:lstStyle>
          <a:p>
            <a:pPr lvl="0"/>
            <a:r>
              <a:rPr lang="en-US" dirty="0"/>
              <a:t>Title Text</a:t>
            </a:r>
          </a:p>
        </p:txBody>
      </p:sp>
      <p:sp>
        <p:nvSpPr>
          <p:cNvPr id="10" name="Text Placeholder 4">
            <a:extLst>
              <a:ext uri="{FF2B5EF4-FFF2-40B4-BE49-F238E27FC236}">
                <a16:creationId xmlns:a16="http://schemas.microsoft.com/office/drawing/2014/main" id="{4A116793-82E3-4663-91B7-910E1A813EC4}"/>
              </a:ext>
            </a:extLst>
          </p:cNvPr>
          <p:cNvSpPr>
            <a:spLocks noGrp="1"/>
          </p:cNvSpPr>
          <p:nvPr>
            <p:ph type="body" sz="quarter" idx="13" hasCustomPrompt="1"/>
          </p:nvPr>
        </p:nvSpPr>
        <p:spPr>
          <a:xfrm>
            <a:off x="1454181" y="7585155"/>
            <a:ext cx="9513683" cy="4457421"/>
          </a:xfrm>
          <a:prstGeom prst="rect">
            <a:avLst/>
          </a:prstGeom>
        </p:spPr>
        <p:txBody>
          <a:bodyPr/>
          <a:lstStyle>
            <a:lvl1pPr marL="0" marR="0" indent="0" algn="l" defTabSz="825500" rtl="0" fontAlgn="auto" latinLnBrk="0" hangingPunct="0">
              <a:lnSpc>
                <a:spcPct val="150000"/>
              </a:lnSpc>
              <a:spcBef>
                <a:spcPts val="0"/>
              </a:spcBef>
              <a:spcAft>
                <a:spcPts val="0"/>
              </a:spcAft>
              <a:buClrTx/>
              <a:buSzTx/>
              <a:buFontTx/>
              <a:buNone/>
              <a:tabLst/>
              <a:defRPr kumimoji="0" lang="en-US" sz="2200" b="0" i="0" u="none" strike="noStrike" cap="none" spc="0" normalizeH="0" baseline="0">
                <a:ln>
                  <a:noFill/>
                </a:ln>
                <a:solidFill>
                  <a:srgbClr val="FFFFFF"/>
                </a:solidFill>
                <a:effectLst/>
                <a:uFillTx/>
                <a:latin typeface="PT Sans"/>
                <a:ea typeface="PT Sans"/>
                <a:cs typeface="PT Sans"/>
                <a:sym typeface="Helvetica Neue"/>
              </a:defRPr>
            </a:lvl1pPr>
          </a:lstStyle>
          <a:p>
            <a:pPr lvl="0"/>
            <a:r>
              <a:rPr lang="en-US" dirty="0"/>
              <a:t>Body Text</a:t>
            </a:r>
          </a:p>
        </p:txBody>
      </p:sp>
      <p:sp>
        <p:nvSpPr>
          <p:cNvPr id="17" name="Line"/>
          <p:cNvSpPr/>
          <p:nvPr userDrawn="1"/>
        </p:nvSpPr>
        <p:spPr>
          <a:xfrm flipV="1">
            <a:off x="1526316" y="-2"/>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34768919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9FF"/>
        </a:solidFill>
        <a:effectLst/>
      </p:bgPr>
    </p:bg>
    <p:spTree>
      <p:nvGrpSpPr>
        <p:cNvPr id="1" name=""/>
        <p:cNvGrpSpPr/>
        <p:nvPr/>
      </p:nvGrpSpPr>
      <p:grpSpPr>
        <a:xfrm>
          <a:off x="0" y="0"/>
          <a:ext cx="0" cy="0"/>
          <a:chOff x="0" y="0"/>
          <a:chExt cx="0" cy="0"/>
        </a:xfrm>
      </p:grpSpPr>
      <p:sp>
        <p:nvSpPr>
          <p:cNvPr id="3" name="Line">
            <a:extLst>
              <a:ext uri="{FF2B5EF4-FFF2-40B4-BE49-F238E27FC236}">
                <a16:creationId xmlns:a16="http://schemas.microsoft.com/office/drawing/2014/main" id="{F4FDBC76-9BFE-4003-9485-681A1D2ABFB5}"/>
              </a:ext>
            </a:extLst>
          </p:cNvPr>
          <p:cNvSpPr/>
          <p:nvPr userDrawn="1"/>
        </p:nvSpPr>
        <p:spPr>
          <a:xfrm flipV="1">
            <a:off x="1526316" y="-1"/>
            <a:ext cx="0" cy="511176"/>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 name="Line">
            <a:extLst>
              <a:ext uri="{FF2B5EF4-FFF2-40B4-BE49-F238E27FC236}">
                <a16:creationId xmlns:a16="http://schemas.microsoft.com/office/drawing/2014/main" id="{4194312E-2C5C-4F00-A0D5-E41C13B54038}"/>
              </a:ext>
            </a:extLst>
          </p:cNvPr>
          <p:cNvSpPr/>
          <p:nvPr userDrawn="1"/>
        </p:nvSpPr>
        <p:spPr>
          <a:xfrm flipV="1">
            <a:off x="22857950" y="13207249"/>
            <a:ext cx="0" cy="508751"/>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 name="Slide Number">
            <a:extLst>
              <a:ext uri="{FF2B5EF4-FFF2-40B4-BE49-F238E27FC236}">
                <a16:creationId xmlns:a16="http://schemas.microsoft.com/office/drawing/2014/main" id="{367DC258-8E06-4AE6-B8CB-E5CC1228565F}"/>
              </a:ext>
            </a:extLst>
          </p:cNvPr>
          <p:cNvSpPr txBox="1">
            <a:spLocks noGrp="1"/>
          </p:cNvSpPr>
          <p:nvPr>
            <p:ph type="sldNum" sz="quarter" idx="4"/>
          </p:nvPr>
        </p:nvSpPr>
        <p:spPr>
          <a:xfrm>
            <a:off x="22188668" y="12702579"/>
            <a:ext cx="662931" cy="355601"/>
          </a:xfrm>
          <a:prstGeom prst="rect">
            <a:avLst/>
          </a:prstGeom>
        </p:spPr>
        <p:txBody>
          <a:bodyPr lIns="0" tIns="0" rIns="0" bIns="0"/>
          <a:lstStyle>
            <a:lvl1pPr algn="r">
              <a:defRPr sz="2200">
                <a:solidFill>
                  <a:srgbClr val="2C2E3C"/>
                </a:solidFill>
                <a:latin typeface="nunito"/>
                <a:ea typeface="nunito"/>
                <a:cs typeface="nunito"/>
                <a:sym typeface="Quicksand Bold"/>
              </a:defRPr>
            </a:lvl1pPr>
          </a:lstStyle>
          <a:p>
            <a:fld id="{86CB4B4D-7CA3-9044-876B-883B54F8677D}" type="slidenum">
              <a:rPr lang="tr-TR" smtClean="0"/>
              <a:pPr/>
              <a:t>‹#›</a:t>
            </a:fld>
            <a:endParaRPr lang="tr-TR" dirty="0"/>
          </a:p>
        </p:txBody>
      </p:sp>
    </p:spTree>
  </p:cSld>
  <p:clrMap bg1="lt1" tx1="dk1" bg2="lt2" tx2="dk2" accent1="accent1" accent2="accent2" accent3="accent3" accent4="accent4" accent5="accent5" accent6="accent6" hlink="hlink" folHlink="folHlink"/>
  <p:sldLayoutIdLst>
    <p:sldLayoutId id="2147483649" r:id="rId1"/>
    <p:sldLayoutId id="2147483843" r:id="rId2"/>
    <p:sldLayoutId id="2147483844" r:id="rId3"/>
    <p:sldLayoutId id="2147483753" r:id="rId4"/>
    <p:sldLayoutId id="2147483754" r:id="rId5"/>
    <p:sldLayoutId id="2147483755" r:id="rId6"/>
    <p:sldLayoutId id="2147483845" r:id="rId7"/>
    <p:sldLayoutId id="2147483757" r:id="rId8"/>
    <p:sldLayoutId id="2147483846" r:id="rId9"/>
    <p:sldLayoutId id="2147483758" r:id="rId10"/>
    <p:sldLayoutId id="2147483759" r:id="rId11"/>
    <p:sldLayoutId id="2147483760" r:id="rId12"/>
    <p:sldLayoutId id="2147483761" r:id="rId13"/>
    <p:sldLayoutId id="2147483765" r:id="rId14"/>
    <p:sldLayoutId id="2147483766" r:id="rId15"/>
    <p:sldLayoutId id="2147483769" r:id="rId16"/>
    <p:sldLayoutId id="2147483770" r:id="rId17"/>
    <p:sldLayoutId id="2147483771" r:id="rId18"/>
    <p:sldLayoutId id="2147483804" r:id="rId19"/>
    <p:sldLayoutId id="2147483805" r:id="rId20"/>
    <p:sldLayoutId id="2147483806" r:id="rId21"/>
    <p:sldLayoutId id="2147483654" r:id="rId22"/>
    <p:sldLayoutId id="2147483666" r:id="rId23"/>
    <p:sldLayoutId id="2147483674" r:id="rId24"/>
    <p:sldLayoutId id="2147483684" r:id="rId25"/>
    <p:sldLayoutId id="2147483688" r:id="rId26"/>
    <p:sldLayoutId id="2147483696" r:id="rId27"/>
    <p:sldLayoutId id="2147483842" r:id="rId28"/>
    <p:sldLayoutId id="2147483706" r:id="rId29"/>
    <p:sldLayoutId id="2147483707" r:id="rId30"/>
    <p:sldLayoutId id="2147483702" r:id="rId31"/>
    <p:sldLayoutId id="2147483713" r:id="rId32"/>
    <p:sldLayoutId id="2147483718" r:id="rId33"/>
    <p:sldLayoutId id="2147483719" r:id="rId34"/>
    <p:sldLayoutId id="2147483723" r:id="rId35"/>
    <p:sldLayoutId id="2147483724" r:id="rId36"/>
    <p:sldLayoutId id="2147483725" r:id="rId37"/>
    <p:sldLayoutId id="2147483720" r:id="rId38"/>
    <p:sldLayoutId id="2147483747" r:id="rId39"/>
    <p:sldLayoutId id="2147483745" r:id="rId40"/>
    <p:sldLayoutId id="2147483749" r:id="rId41"/>
    <p:sldLayoutId id="2147483748" r:id="rId42"/>
    <p:sldLayoutId id="2147483750" r:id="rId43"/>
    <p:sldLayoutId id="2147483847" r:id="rId44"/>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0.png"/><Relationship Id="rId7" Type="http://schemas.openxmlformats.org/officeDocument/2006/relationships/image" Target="../media/image9.png"/><Relationship Id="rId12"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11.png"/><Relationship Id="rId4" Type="http://schemas.openxmlformats.org/officeDocument/2006/relationships/image" Target="../media/image31.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4.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4.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5.svg"/></Relationships>
</file>

<file path=ppt/slides/_rels/slide1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mailto:maarten@jmango360.com" TargetMode="External"/><Relationship Id="rId2" Type="http://schemas.openxmlformats.org/officeDocument/2006/relationships/hyperlink" Target="mailto:marco@jmango360.com" TargetMode="Externa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smartinsights.com/ecommerce/ecommerce-analytics/ecommerce-conversion-rate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1.tiff"/><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20.tiff"/><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tiff"/><Relationship Id="rId11" Type="http://schemas.openxmlformats.org/officeDocument/2006/relationships/image" Target="../media/image23.pn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hyperlink" Target="https://www.smartinsights.com/ecommerce/ecommerce-analytics/ecommerce-conversion-rates/" TargetMode="External"/><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7A6100AE-1064-FBD6-6DDE-555A55A89A06}"/>
              </a:ext>
            </a:extLst>
          </p:cNvPr>
          <p:cNvSpPr/>
          <p:nvPr/>
        </p:nvSpPr>
        <p:spPr>
          <a:xfrm>
            <a:off x="1753131" y="4409728"/>
            <a:ext cx="21528101" cy="4392488"/>
          </a:xfrm>
          <a:prstGeom prst="roundRect">
            <a:avLst/>
          </a:prstGeom>
          <a:solidFill>
            <a:srgbClr val="181A26"/>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NL"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5" name="Text Placeholder 4">
            <a:extLst>
              <a:ext uri="{FF2B5EF4-FFF2-40B4-BE49-F238E27FC236}">
                <a16:creationId xmlns:a16="http://schemas.microsoft.com/office/drawing/2014/main" id="{F70095E7-1574-BC3D-7928-680B28BEC4EA}"/>
              </a:ext>
            </a:extLst>
          </p:cNvPr>
          <p:cNvSpPr>
            <a:spLocks noGrp="1"/>
          </p:cNvSpPr>
          <p:nvPr>
            <p:ph type="body" sz="quarter" idx="12"/>
          </p:nvPr>
        </p:nvSpPr>
        <p:spPr>
          <a:xfrm>
            <a:off x="10844205" y="6859605"/>
            <a:ext cx="11786664" cy="1584176"/>
          </a:xfrm>
        </p:spPr>
        <p:txBody>
          <a:bodyPr anchor="ctr"/>
          <a:lstStyle/>
          <a:p>
            <a:pPr algn="l"/>
            <a:r>
              <a:rPr lang="en-NL" sz="5200" dirty="0">
                <a:solidFill>
                  <a:schemeClr val="bg1"/>
                </a:solidFill>
              </a:rPr>
              <a:t>Maximize your brand’s mobile revenue</a:t>
            </a:r>
          </a:p>
        </p:txBody>
      </p:sp>
      <p:pic>
        <p:nvPicPr>
          <p:cNvPr id="6" name="Picture 5" descr="A group of people posing for a photo&#10;&#10;Description automatically generated with medium confidence">
            <a:extLst>
              <a:ext uri="{FF2B5EF4-FFF2-40B4-BE49-F238E27FC236}">
                <a16:creationId xmlns:a16="http://schemas.microsoft.com/office/drawing/2014/main" id="{DB52BB6C-6A16-E19C-ADBB-6EF9274C9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104" y="2349590"/>
            <a:ext cx="4947070" cy="10058400"/>
          </a:xfrm>
          <a:prstGeom prst="rect">
            <a:avLst/>
          </a:prstGeom>
          <a:effectLst>
            <a:outerShdw blurRad="50800" dist="38100" dir="8100000" algn="tr" rotWithShape="0">
              <a:prstClr val="black">
                <a:alpha val="40000"/>
              </a:prstClr>
            </a:outerShdw>
          </a:effectLst>
        </p:spPr>
      </p:pic>
      <p:pic>
        <p:nvPicPr>
          <p:cNvPr id="3" name="Picture 2" descr="Icon&#10;&#10;Description automatically generated">
            <a:extLst>
              <a:ext uri="{FF2B5EF4-FFF2-40B4-BE49-F238E27FC236}">
                <a16:creationId xmlns:a16="http://schemas.microsoft.com/office/drawing/2014/main" id="{7725D283-8CD8-7E7A-1B4C-A2E6981F5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636" y="5574422"/>
            <a:ext cx="4431192" cy="1169342"/>
          </a:xfrm>
          <a:prstGeom prst="rect">
            <a:avLst/>
          </a:prstGeom>
        </p:spPr>
      </p:pic>
    </p:spTree>
    <p:extLst>
      <p:ext uri="{BB962C8B-B14F-4D97-AF65-F5344CB8AC3E}">
        <p14:creationId xmlns:p14="http://schemas.microsoft.com/office/powerpoint/2010/main" val="33323994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 name="Slide Number"/>
          <p:cNvSpPr txBox="1">
            <a:spLocks noGrp="1"/>
          </p:cNvSpPr>
          <p:nvPr>
            <p:ph type="sldNum" sz="quarter" idx="2"/>
          </p:nvPr>
        </p:nvSpPr>
        <p:spPr>
          <a:xfrm>
            <a:off x="22539382" y="12702579"/>
            <a:ext cx="813858" cy="420117"/>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PT Sans" panose="020B0503020203020204" pitchFamily="34" charset="77"/>
              </a:rPr>
              <a:t>10</a:t>
            </a:fld>
            <a:endParaRPr dirty="0">
              <a:latin typeface="PT Sans" panose="020B0503020203020204" pitchFamily="34" charset="77"/>
            </a:endParaRPr>
          </a:p>
        </p:txBody>
      </p:sp>
      <p:sp>
        <p:nvSpPr>
          <p:cNvPr id="195" name="Distinctively build premium growth strategies whereas…"/>
          <p:cNvSpPr txBox="1"/>
          <p:nvPr/>
        </p:nvSpPr>
        <p:spPr>
          <a:xfrm>
            <a:off x="1517641" y="5520990"/>
            <a:ext cx="6929944" cy="509088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lnSpc>
                <a:spcPct val="150000"/>
              </a:lnSpc>
              <a:defRPr sz="2200" b="0">
                <a:solidFill>
                  <a:srgbClr val="F7F9FF"/>
                </a:solidFill>
                <a:latin typeface="Quicksand Regular"/>
                <a:ea typeface="Quicksand Regular"/>
                <a:cs typeface="Quicksand Regular"/>
                <a:sym typeface="Quicksand Regular"/>
              </a:defRPr>
            </a:pPr>
            <a:r>
              <a:rPr lang="en-US" sz="3200" dirty="0">
                <a:solidFill>
                  <a:schemeClr val="tx1"/>
                </a:solidFill>
                <a:latin typeface="PT Sans" panose="020B0503020203020204" pitchFamily="34" charset="77"/>
                <a:ea typeface="PT Sans"/>
                <a:cs typeface="PT Sans"/>
              </a:rPr>
              <a:t>Based on our experience we see that the following verticals are really successful with their native mobile solution.</a:t>
            </a:r>
            <a:br>
              <a:rPr lang="en-US" sz="3200" dirty="0">
                <a:solidFill>
                  <a:schemeClr val="tx1"/>
                </a:solidFill>
                <a:latin typeface="PT Sans" panose="020B0503020203020204" pitchFamily="34" charset="77"/>
                <a:ea typeface="PT Sans"/>
                <a:cs typeface="PT Sans"/>
              </a:rPr>
            </a:br>
            <a:endParaRPr lang="en-US" sz="3200" dirty="0">
              <a:solidFill>
                <a:schemeClr val="tx1"/>
              </a:solidFill>
              <a:latin typeface="PT Sans" panose="020B0503020203020204" pitchFamily="34" charset="77"/>
              <a:ea typeface="PT Sans"/>
              <a:cs typeface="PT Sans"/>
            </a:endParaRPr>
          </a:p>
          <a:p>
            <a:pPr algn="l">
              <a:lnSpc>
                <a:spcPct val="150000"/>
              </a:lnSpc>
              <a:defRPr sz="2200" b="0">
                <a:solidFill>
                  <a:srgbClr val="F7F9FF"/>
                </a:solidFill>
                <a:latin typeface="Quicksand Regular"/>
                <a:ea typeface="Quicksand Regular"/>
                <a:cs typeface="Quicksand Regular"/>
                <a:sym typeface="Quicksand Regular"/>
              </a:defRPr>
            </a:pPr>
            <a:r>
              <a:rPr lang="en-US" sz="3200" dirty="0">
                <a:solidFill>
                  <a:schemeClr val="tx1"/>
                </a:solidFill>
                <a:latin typeface="PT Sans" panose="020B0503020203020204" pitchFamily="34" charset="77"/>
                <a:ea typeface="PT Sans"/>
                <a:cs typeface="PT Sans"/>
              </a:rPr>
              <a:t>An app for a company in these verticals is a </a:t>
            </a:r>
            <a:r>
              <a:rPr lang="en-US" sz="3200" dirty="0">
                <a:solidFill>
                  <a:srgbClr val="D0B082"/>
                </a:solidFill>
                <a:latin typeface="PT Sans" panose="020B0503020203020204" pitchFamily="34" charset="77"/>
                <a:ea typeface="PT Sans"/>
                <a:cs typeface="PT Sans"/>
              </a:rPr>
              <a:t>‘no brainer’.</a:t>
            </a:r>
          </a:p>
        </p:txBody>
      </p:sp>
      <p:sp>
        <p:nvSpPr>
          <p:cNvPr id="200" name="Marketing…"/>
          <p:cNvSpPr txBox="1"/>
          <p:nvPr/>
        </p:nvSpPr>
        <p:spPr>
          <a:xfrm>
            <a:off x="12660704" y="1927318"/>
            <a:ext cx="4248472" cy="96459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marL="571500" indent="-571500" algn="l">
              <a:lnSpc>
                <a:spcPct val="250000"/>
              </a:lnSpc>
              <a:buClr>
                <a:srgbClr val="D0B082"/>
              </a:buClr>
              <a:buFont typeface="Arial" panose="020B0604020202020204" pitchFamily="34" charset="0"/>
              <a:buChar char="•"/>
              <a:defRPr b="0">
                <a:solidFill>
                  <a:srgbClr val="2C2E3C"/>
                </a:solidFill>
                <a:latin typeface="Quicksand Bold"/>
                <a:ea typeface="Quicksand Bold"/>
                <a:cs typeface="Quicksand Bold"/>
                <a:sym typeface="Quicksand Bold"/>
              </a:defRPr>
            </a:pPr>
            <a:r>
              <a:rPr lang="en-US" sz="3200" b="0" dirty="0">
                <a:solidFill>
                  <a:schemeClr val="tx1"/>
                </a:solidFill>
                <a:latin typeface="PT Sans" panose="020B0503020203020204" pitchFamily="34" charset="77"/>
              </a:rPr>
              <a:t>Fashion / apparel</a:t>
            </a:r>
          </a:p>
          <a:p>
            <a:pPr marL="571500" indent="-571500" algn="l">
              <a:lnSpc>
                <a:spcPct val="250000"/>
              </a:lnSpc>
              <a:buClr>
                <a:srgbClr val="D0B082"/>
              </a:buClr>
              <a:buFont typeface="Arial" panose="020B0604020202020204" pitchFamily="34" charset="0"/>
              <a:buChar char="•"/>
              <a:defRPr b="0">
                <a:solidFill>
                  <a:srgbClr val="2C2E3C"/>
                </a:solidFill>
                <a:latin typeface="Quicksand Bold"/>
                <a:ea typeface="Quicksand Bold"/>
                <a:cs typeface="Quicksand Bold"/>
                <a:sym typeface="Quicksand Bold"/>
              </a:defRPr>
            </a:pPr>
            <a:r>
              <a:rPr lang="en-US" sz="3200" b="0" dirty="0">
                <a:solidFill>
                  <a:schemeClr val="tx1"/>
                </a:solidFill>
                <a:latin typeface="PT Sans" panose="020B0503020203020204" pitchFamily="34" charset="77"/>
              </a:rPr>
              <a:t>Cosmetics</a:t>
            </a:r>
          </a:p>
          <a:p>
            <a:pPr marL="571500" indent="-571500" algn="l">
              <a:lnSpc>
                <a:spcPct val="250000"/>
              </a:lnSpc>
              <a:buClr>
                <a:srgbClr val="D0B082"/>
              </a:buClr>
              <a:buFont typeface="Arial" panose="020B0604020202020204" pitchFamily="34" charset="0"/>
              <a:buChar char="•"/>
              <a:defRPr b="0">
                <a:solidFill>
                  <a:srgbClr val="2C2E3C"/>
                </a:solidFill>
                <a:latin typeface="Quicksand Bold"/>
                <a:ea typeface="Quicksand Bold"/>
                <a:cs typeface="Quicksand Bold"/>
                <a:sym typeface="Quicksand Bold"/>
              </a:defRPr>
            </a:pPr>
            <a:r>
              <a:rPr lang="en-US" sz="3200" b="0" dirty="0">
                <a:solidFill>
                  <a:schemeClr val="tx1"/>
                </a:solidFill>
                <a:latin typeface="PT Sans" panose="020B0503020203020204" pitchFamily="34" charset="77"/>
              </a:rPr>
              <a:t>Sporting goods</a:t>
            </a:r>
          </a:p>
          <a:p>
            <a:pPr marL="571500" indent="-571500" algn="l">
              <a:lnSpc>
                <a:spcPct val="250000"/>
              </a:lnSpc>
              <a:buClr>
                <a:srgbClr val="D0B082"/>
              </a:buClr>
              <a:buFont typeface="Arial" panose="020B0604020202020204" pitchFamily="34" charset="0"/>
              <a:buChar char="•"/>
              <a:defRPr b="0">
                <a:solidFill>
                  <a:srgbClr val="2C2E3C"/>
                </a:solidFill>
                <a:latin typeface="Quicksand Bold"/>
                <a:ea typeface="Quicksand Bold"/>
                <a:cs typeface="Quicksand Bold"/>
                <a:sym typeface="Quicksand Bold"/>
              </a:defRPr>
            </a:pPr>
            <a:r>
              <a:rPr lang="en-US" sz="3200" b="0" dirty="0">
                <a:solidFill>
                  <a:schemeClr val="tx1"/>
                </a:solidFill>
                <a:latin typeface="PT Sans" panose="020B0503020203020204" pitchFamily="34" charset="77"/>
              </a:rPr>
              <a:t>Wine and spirits</a:t>
            </a:r>
          </a:p>
          <a:p>
            <a:pPr marL="571500" indent="-571500" algn="l">
              <a:lnSpc>
                <a:spcPct val="250000"/>
              </a:lnSpc>
              <a:buClr>
                <a:srgbClr val="D0B082"/>
              </a:buClr>
              <a:buFont typeface="Arial" panose="020B0604020202020204" pitchFamily="34" charset="0"/>
              <a:buChar char="•"/>
              <a:defRPr b="0">
                <a:solidFill>
                  <a:srgbClr val="2C2E3C"/>
                </a:solidFill>
                <a:latin typeface="Quicksand Bold"/>
                <a:ea typeface="Quicksand Bold"/>
                <a:cs typeface="Quicksand Bold"/>
                <a:sym typeface="Quicksand Bold"/>
              </a:defRPr>
            </a:pPr>
            <a:r>
              <a:rPr lang="en-US" sz="3200" b="0" dirty="0">
                <a:solidFill>
                  <a:schemeClr val="tx1"/>
                </a:solidFill>
                <a:latin typeface="PT Sans" panose="020B0503020203020204" pitchFamily="34" charset="77"/>
              </a:rPr>
              <a:t>Pet supplies</a:t>
            </a:r>
          </a:p>
          <a:p>
            <a:pPr marL="571500" indent="-571500" algn="l">
              <a:lnSpc>
                <a:spcPct val="250000"/>
              </a:lnSpc>
              <a:buClr>
                <a:srgbClr val="D0B082"/>
              </a:buClr>
              <a:buFont typeface="Arial" panose="020B0604020202020204" pitchFamily="34" charset="0"/>
              <a:buChar char="•"/>
              <a:defRPr b="0">
                <a:solidFill>
                  <a:srgbClr val="2C2E3C"/>
                </a:solidFill>
                <a:latin typeface="Quicksand Bold"/>
                <a:ea typeface="Quicksand Bold"/>
                <a:cs typeface="Quicksand Bold"/>
                <a:sym typeface="Quicksand Bold"/>
              </a:defRPr>
            </a:pPr>
            <a:r>
              <a:rPr lang="en-US" sz="3200" b="0" dirty="0">
                <a:solidFill>
                  <a:schemeClr val="tx1"/>
                </a:solidFill>
                <a:latin typeface="PT Sans" panose="020B0503020203020204" pitchFamily="34" charset="77"/>
              </a:rPr>
              <a:t>FMCG</a:t>
            </a:r>
          </a:p>
          <a:p>
            <a:pPr marL="571500" indent="-571500" algn="l">
              <a:lnSpc>
                <a:spcPct val="250000"/>
              </a:lnSpc>
              <a:buClr>
                <a:srgbClr val="D0B082"/>
              </a:buClr>
              <a:buFont typeface="Arial" panose="020B0604020202020204" pitchFamily="34" charset="0"/>
              <a:buChar char="•"/>
              <a:defRPr b="0">
                <a:solidFill>
                  <a:srgbClr val="2C2E3C"/>
                </a:solidFill>
                <a:latin typeface="Quicksand Bold"/>
                <a:ea typeface="Quicksand Bold"/>
                <a:cs typeface="Quicksand Bold"/>
                <a:sym typeface="Quicksand Bold"/>
              </a:defRPr>
            </a:pPr>
            <a:r>
              <a:rPr lang="en-US" sz="3200" b="0" dirty="0">
                <a:solidFill>
                  <a:schemeClr val="tx1"/>
                </a:solidFill>
                <a:latin typeface="PT Sans" panose="020B0503020203020204" pitchFamily="34" charset="77"/>
              </a:rPr>
              <a:t>Health &amp; Medical</a:t>
            </a:r>
          </a:p>
          <a:p>
            <a:pPr marL="571500" indent="-571500" algn="l">
              <a:lnSpc>
                <a:spcPct val="250000"/>
              </a:lnSpc>
              <a:buClr>
                <a:srgbClr val="D0B082"/>
              </a:buClr>
              <a:buFont typeface="Arial" panose="020B0604020202020204" pitchFamily="34" charset="0"/>
              <a:buChar char="•"/>
              <a:defRPr b="0">
                <a:solidFill>
                  <a:srgbClr val="2C2E3C"/>
                </a:solidFill>
                <a:latin typeface="Quicksand Bold"/>
                <a:ea typeface="Quicksand Bold"/>
                <a:cs typeface="Quicksand Bold"/>
                <a:sym typeface="Quicksand Bold"/>
              </a:defRPr>
            </a:pPr>
            <a:r>
              <a:rPr lang="en-US" sz="3200" b="0" dirty="0">
                <a:solidFill>
                  <a:schemeClr val="tx1"/>
                </a:solidFill>
                <a:latin typeface="PT Sans" panose="020B0503020203020204" pitchFamily="34" charset="77"/>
              </a:rPr>
              <a:t>B2B</a:t>
            </a:r>
          </a:p>
        </p:txBody>
      </p:sp>
      <p:sp>
        <p:nvSpPr>
          <p:cNvPr id="210" name="Line"/>
          <p:cNvSpPr/>
          <p:nvPr/>
        </p:nvSpPr>
        <p:spPr>
          <a:xfrm flipV="1">
            <a:off x="1526316" y="-1"/>
            <a:ext cx="0" cy="508751"/>
          </a:xfrm>
          <a:prstGeom prst="line">
            <a:avLst/>
          </a:prstGeom>
          <a:ln w="12700">
            <a:solidFill>
              <a:srgbClr val="F7F9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PT Sans" panose="020B0503020203020204" pitchFamily="34" charset="77"/>
            </a:endParaRPr>
          </a:p>
        </p:txBody>
      </p:sp>
      <p:sp>
        <p:nvSpPr>
          <p:cNvPr id="211" name="Shape"/>
          <p:cNvSpPr/>
          <p:nvPr/>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F7F9FF"/>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PT Sans" panose="020B0503020203020204" pitchFamily="34" charset="77"/>
            </a:endParaRPr>
          </a:p>
        </p:txBody>
      </p:sp>
      <p:sp>
        <p:nvSpPr>
          <p:cNvPr id="212" name="Shape"/>
          <p:cNvSpPr/>
          <p:nvPr/>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F7F9FF"/>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PT Sans" panose="020B0503020203020204" pitchFamily="34" charset="77"/>
            </a:endParaRPr>
          </a:p>
        </p:txBody>
      </p:sp>
      <p:pic>
        <p:nvPicPr>
          <p:cNvPr id="8" name="Picture 7" descr="A picture containing text, monitor, electronics&#10;&#10;Description automatically generated">
            <a:extLst>
              <a:ext uri="{FF2B5EF4-FFF2-40B4-BE49-F238E27FC236}">
                <a16:creationId xmlns:a16="http://schemas.microsoft.com/office/drawing/2014/main" id="{C9F55E81-B3DC-BB32-6961-B42847C22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3166" y="4625752"/>
            <a:ext cx="4801102" cy="5040613"/>
          </a:xfrm>
          <a:prstGeom prst="rect">
            <a:avLst/>
          </a:prstGeom>
        </p:spPr>
      </p:pic>
      <p:cxnSp>
        <p:nvCxnSpPr>
          <p:cNvPr id="12" name="Straight Connector 11">
            <a:extLst>
              <a:ext uri="{FF2B5EF4-FFF2-40B4-BE49-F238E27FC236}">
                <a16:creationId xmlns:a16="http://schemas.microsoft.com/office/drawing/2014/main" id="{8467BD88-C414-1CE2-83AF-EAA84959ACAA}"/>
              </a:ext>
            </a:extLst>
          </p:cNvPr>
          <p:cNvCxnSpPr/>
          <p:nvPr/>
        </p:nvCxnSpPr>
        <p:spPr>
          <a:xfrm flipV="1">
            <a:off x="10751840" y="1673424"/>
            <a:ext cx="0" cy="10585176"/>
          </a:xfrm>
          <a:prstGeom prst="line">
            <a:avLst/>
          </a:prstGeom>
          <a:noFill/>
          <a:ln w="254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2" name="Google Shape;546;p14">
            <a:extLst>
              <a:ext uri="{FF2B5EF4-FFF2-40B4-BE49-F238E27FC236}">
                <a16:creationId xmlns:a16="http://schemas.microsoft.com/office/drawing/2014/main" id="{4F58C9CF-EB62-4761-11E9-A2B3544A8315}"/>
              </a:ext>
            </a:extLst>
          </p:cNvPr>
          <p:cNvSpPr txBox="1"/>
          <p:nvPr/>
        </p:nvSpPr>
        <p:spPr>
          <a:xfrm>
            <a:off x="1519964" y="2995117"/>
            <a:ext cx="12184204"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C2E3C"/>
              </a:buClr>
              <a:buSzPts val="7000"/>
              <a:buFont typeface="Nunito Sans"/>
              <a:buNone/>
            </a:pPr>
            <a:r>
              <a:rPr lang="en-US" sz="6000" dirty="0">
                <a:solidFill>
                  <a:srgbClr val="D0B082"/>
                </a:solidFill>
                <a:latin typeface="PT Sans" panose="020B0503020203020204" pitchFamily="34" charset="77"/>
                <a:ea typeface="Nunito Sans"/>
                <a:cs typeface="Nunito Sans"/>
                <a:sym typeface="Nunito Sans"/>
              </a:rPr>
              <a:t>Sweet spot</a:t>
            </a:r>
            <a:br>
              <a:rPr lang="en-US" sz="6000" dirty="0">
                <a:solidFill>
                  <a:srgbClr val="D0B082"/>
                </a:solidFill>
                <a:latin typeface="PT Sans" panose="020B0503020203020204" pitchFamily="34" charset="77"/>
                <a:ea typeface="Nunito Sans"/>
                <a:cs typeface="Nunito Sans"/>
                <a:sym typeface="Nunito Sans"/>
              </a:rPr>
            </a:br>
            <a:r>
              <a:rPr lang="en-US" sz="6000" dirty="0">
                <a:solidFill>
                  <a:schemeClr val="tx1"/>
                </a:solidFill>
                <a:latin typeface="PT Sans" panose="020B0503020203020204" pitchFamily="34" charset="77"/>
                <a:ea typeface="Nunito Sans"/>
                <a:cs typeface="Nunito Sans"/>
                <a:sym typeface="Nunito Sans"/>
              </a:rPr>
              <a:t>Verticals</a:t>
            </a:r>
          </a:p>
        </p:txBody>
      </p:sp>
    </p:spTree>
    <p:extLst>
      <p:ext uri="{BB962C8B-B14F-4D97-AF65-F5344CB8AC3E}">
        <p14:creationId xmlns:p14="http://schemas.microsoft.com/office/powerpoint/2010/main" val="5213362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cxnSp>
        <p:nvCxnSpPr>
          <p:cNvPr id="5" name="Google Shape;140;p11">
            <a:extLst>
              <a:ext uri="{FF2B5EF4-FFF2-40B4-BE49-F238E27FC236}">
                <a16:creationId xmlns:a16="http://schemas.microsoft.com/office/drawing/2014/main" id="{F5D286AF-840C-EF44-85B6-6A23A399F0F4}"/>
              </a:ext>
            </a:extLst>
          </p:cNvPr>
          <p:cNvCxnSpPr>
            <a:cxnSpLocks/>
          </p:cNvCxnSpPr>
          <p:nvPr/>
        </p:nvCxnSpPr>
        <p:spPr>
          <a:xfrm rot="16200000" flipV="1">
            <a:off x="11895461" y="7112189"/>
            <a:ext cx="1586622" cy="27507"/>
          </a:xfrm>
          <a:prstGeom prst="straightConnector1">
            <a:avLst/>
          </a:prstGeom>
          <a:noFill/>
          <a:ln w="76200" cap="flat" cmpd="sng">
            <a:solidFill>
              <a:schemeClr val="accent4"/>
            </a:solidFill>
            <a:prstDash val="solid"/>
            <a:round/>
            <a:headEnd type="triangle" w="med" len="med"/>
            <a:tailEnd type="triangle" w="med" len="med"/>
          </a:ln>
        </p:spPr>
      </p:cxnSp>
      <p:sp>
        <p:nvSpPr>
          <p:cNvPr id="6" name="Google Shape;147;p11">
            <a:extLst>
              <a:ext uri="{FF2B5EF4-FFF2-40B4-BE49-F238E27FC236}">
                <a16:creationId xmlns:a16="http://schemas.microsoft.com/office/drawing/2014/main" id="{DF90CAF4-92BF-3B4A-8E41-9D6CD2B30B86}"/>
              </a:ext>
            </a:extLst>
          </p:cNvPr>
          <p:cNvSpPr txBox="1"/>
          <p:nvPr/>
        </p:nvSpPr>
        <p:spPr>
          <a:xfrm>
            <a:off x="16215646" y="4021350"/>
            <a:ext cx="719297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2400" u="none" strike="noStrike" cap="none" dirty="0">
                <a:solidFill>
                  <a:srgbClr val="D0B082"/>
                </a:solidFill>
                <a:latin typeface="PT Sans" panose="020B0503020203020204" pitchFamily="34" charset="77"/>
                <a:ea typeface="Calibri"/>
                <a:cs typeface="PT Sans"/>
                <a:sym typeface="Calibri"/>
              </a:rPr>
              <a:t>Products/Orders</a:t>
            </a:r>
            <a:endParaRPr sz="2400" u="none" strike="noStrike" cap="none" dirty="0">
              <a:solidFill>
                <a:srgbClr val="D0B082"/>
              </a:solidFill>
              <a:latin typeface="PT Sans" panose="020B0503020203020204" pitchFamily="34" charset="77"/>
              <a:cs typeface="PT Sans"/>
              <a:sym typeface="Arial"/>
            </a:endParaRPr>
          </a:p>
        </p:txBody>
      </p:sp>
      <p:pic>
        <p:nvPicPr>
          <p:cNvPr id="7" name="Afbeelding 6" descr="E-commerce.png">
            <a:extLst>
              <a:ext uri="{FF2B5EF4-FFF2-40B4-BE49-F238E27FC236}">
                <a16:creationId xmlns:a16="http://schemas.microsoft.com/office/drawing/2014/main" id="{A8263C0C-C802-0348-BB0A-BDF4BB862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7085" y="7919253"/>
            <a:ext cx="3435866" cy="3724863"/>
          </a:xfrm>
          <a:prstGeom prst="rect">
            <a:avLst/>
          </a:prstGeom>
          <a:solidFill>
            <a:schemeClr val="bg2">
              <a:lumMod val="10000"/>
            </a:schemeClr>
          </a:solidFill>
        </p:spPr>
      </p:pic>
      <p:sp>
        <p:nvSpPr>
          <p:cNvPr id="8" name="Google Shape;137;p11">
            <a:extLst>
              <a:ext uri="{FF2B5EF4-FFF2-40B4-BE49-F238E27FC236}">
                <a16:creationId xmlns:a16="http://schemas.microsoft.com/office/drawing/2014/main" id="{9003D5EF-3087-7941-BEFF-E881C51700B1}"/>
              </a:ext>
            </a:extLst>
          </p:cNvPr>
          <p:cNvSpPr/>
          <p:nvPr/>
        </p:nvSpPr>
        <p:spPr>
          <a:xfrm>
            <a:off x="13760825" y="8558218"/>
            <a:ext cx="1990956" cy="1396309"/>
          </a:xfrm>
          <a:prstGeom prst="roundRect">
            <a:avLst>
              <a:gd name="adj" fmla="val 50000"/>
            </a:avLst>
          </a:prstGeom>
          <a:solidFill>
            <a:srgbClr val="D0B0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2400" u="none" strike="noStrike" cap="none" dirty="0" err="1">
                <a:solidFill>
                  <a:srgbClr val="1E1F28"/>
                </a:solidFill>
                <a:latin typeface="PT Sans" panose="020B0503020203020204" pitchFamily="34" charset="77"/>
                <a:ea typeface="Calibri"/>
                <a:cs typeface="PT Sans"/>
                <a:sym typeface="Calibri"/>
              </a:rPr>
              <a:t>JMango</a:t>
            </a:r>
            <a:r>
              <a:rPr lang="en-GB" sz="2400" u="none" strike="noStrike" cap="none" dirty="0">
                <a:solidFill>
                  <a:srgbClr val="1E1F28"/>
                </a:solidFill>
                <a:latin typeface="PT Sans" panose="020B0503020203020204" pitchFamily="34" charset="77"/>
                <a:ea typeface="Calibri"/>
                <a:cs typeface="PT Sans"/>
                <a:sym typeface="Calibri"/>
              </a:rPr>
              <a:t> plug-in</a:t>
            </a:r>
            <a:endParaRPr lang="en-GB" sz="2400" u="none" strike="noStrike" cap="none" dirty="0">
              <a:solidFill>
                <a:srgbClr val="1E1F28"/>
              </a:solidFill>
              <a:latin typeface="PT Sans" panose="020B0503020203020204" pitchFamily="34" charset="77"/>
              <a:cs typeface="PT Sans"/>
              <a:sym typeface="Arial"/>
            </a:endParaRPr>
          </a:p>
        </p:txBody>
      </p:sp>
      <p:cxnSp>
        <p:nvCxnSpPr>
          <p:cNvPr id="10" name="Google Shape;140;p11">
            <a:extLst>
              <a:ext uri="{FF2B5EF4-FFF2-40B4-BE49-F238E27FC236}">
                <a16:creationId xmlns:a16="http://schemas.microsoft.com/office/drawing/2014/main" id="{DE3DEBEC-FD5C-2741-8236-A65D66B1F01A}"/>
              </a:ext>
            </a:extLst>
          </p:cNvPr>
          <p:cNvCxnSpPr>
            <a:cxnSpLocks/>
          </p:cNvCxnSpPr>
          <p:nvPr/>
        </p:nvCxnSpPr>
        <p:spPr>
          <a:xfrm>
            <a:off x="15863767" y="9256372"/>
            <a:ext cx="3168634" cy="0"/>
          </a:xfrm>
          <a:prstGeom prst="straightConnector1">
            <a:avLst/>
          </a:prstGeom>
          <a:noFill/>
          <a:ln w="76200" cap="flat" cmpd="sng">
            <a:solidFill>
              <a:schemeClr val="bg2"/>
            </a:solidFill>
            <a:prstDash val="solid"/>
            <a:round/>
            <a:headEnd type="triangle" w="med" len="med"/>
            <a:tailEnd type="triangle" w="med" len="med"/>
          </a:ln>
        </p:spPr>
      </p:cxnSp>
      <p:sp>
        <p:nvSpPr>
          <p:cNvPr id="11" name="Google Shape;147;p11">
            <a:extLst>
              <a:ext uri="{FF2B5EF4-FFF2-40B4-BE49-F238E27FC236}">
                <a16:creationId xmlns:a16="http://schemas.microsoft.com/office/drawing/2014/main" id="{B43B552B-936F-1A4C-A703-579B6FC28CD6}"/>
              </a:ext>
            </a:extLst>
          </p:cNvPr>
          <p:cNvSpPr txBox="1"/>
          <p:nvPr/>
        </p:nvSpPr>
        <p:spPr>
          <a:xfrm>
            <a:off x="18585995" y="3130060"/>
            <a:ext cx="4121139" cy="46162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200"/>
              <a:buFont typeface="Arial"/>
              <a:buNone/>
            </a:pPr>
            <a:r>
              <a:rPr lang="en-GB" sz="2400" u="none" strike="noStrike" cap="none" dirty="0">
                <a:solidFill>
                  <a:srgbClr val="D0B082"/>
                </a:solidFill>
                <a:latin typeface="PT Sans" panose="020B0503020203020204" pitchFamily="34" charset="77"/>
                <a:ea typeface="Calibri"/>
                <a:cs typeface="PT Sans"/>
                <a:sym typeface="Calibri"/>
              </a:rPr>
              <a:t>Customer</a:t>
            </a:r>
            <a:endParaRPr sz="2400" u="none" strike="noStrike" cap="none" dirty="0">
              <a:solidFill>
                <a:srgbClr val="D0B082"/>
              </a:solidFill>
              <a:latin typeface="PT Sans" panose="020B0503020203020204" pitchFamily="34" charset="77"/>
              <a:cs typeface="PT Sans"/>
              <a:sym typeface="Arial"/>
            </a:endParaRPr>
          </a:p>
        </p:txBody>
      </p:sp>
      <p:cxnSp>
        <p:nvCxnSpPr>
          <p:cNvPr id="12" name="Google Shape;140;p11">
            <a:extLst>
              <a:ext uri="{FF2B5EF4-FFF2-40B4-BE49-F238E27FC236}">
                <a16:creationId xmlns:a16="http://schemas.microsoft.com/office/drawing/2014/main" id="{00A49968-55B4-F142-8516-7DAC8CAEEC2E}"/>
              </a:ext>
            </a:extLst>
          </p:cNvPr>
          <p:cNvCxnSpPr>
            <a:cxnSpLocks/>
          </p:cNvCxnSpPr>
          <p:nvPr/>
        </p:nvCxnSpPr>
        <p:spPr>
          <a:xfrm rot="3600000" flipV="1">
            <a:off x="18897494" y="7206821"/>
            <a:ext cx="1586621" cy="27506"/>
          </a:xfrm>
          <a:prstGeom prst="straightConnector1">
            <a:avLst/>
          </a:prstGeom>
          <a:noFill/>
          <a:ln w="76200" cap="flat" cmpd="sng">
            <a:solidFill>
              <a:schemeClr val="bg1"/>
            </a:solidFill>
            <a:prstDash val="solid"/>
            <a:round/>
            <a:headEnd type="triangle" w="med" len="med"/>
            <a:tailEnd type="triangle" w="med" len="med"/>
          </a:ln>
        </p:spPr>
      </p:cxnSp>
      <p:cxnSp>
        <p:nvCxnSpPr>
          <p:cNvPr id="13" name="Google Shape;140;p11">
            <a:extLst>
              <a:ext uri="{FF2B5EF4-FFF2-40B4-BE49-F238E27FC236}">
                <a16:creationId xmlns:a16="http://schemas.microsoft.com/office/drawing/2014/main" id="{58D39198-3EB7-E648-B65E-D8623A2105B7}"/>
              </a:ext>
            </a:extLst>
          </p:cNvPr>
          <p:cNvCxnSpPr>
            <a:cxnSpLocks/>
          </p:cNvCxnSpPr>
          <p:nvPr/>
        </p:nvCxnSpPr>
        <p:spPr>
          <a:xfrm rot="18000000" flipH="1" flipV="1">
            <a:off x="20855072" y="7206821"/>
            <a:ext cx="1586621" cy="27506"/>
          </a:xfrm>
          <a:prstGeom prst="straightConnector1">
            <a:avLst/>
          </a:prstGeom>
          <a:noFill/>
          <a:ln w="76200" cap="flat" cmpd="sng">
            <a:solidFill>
              <a:schemeClr val="bg1"/>
            </a:solidFill>
            <a:prstDash val="solid"/>
            <a:round/>
            <a:headEnd type="triangle" w="med" len="med"/>
            <a:tailEnd type="triangle" w="med" len="med"/>
          </a:ln>
        </p:spPr>
      </p:cxnSp>
      <p:pic>
        <p:nvPicPr>
          <p:cNvPr id="14" name="Afbeelding 13" descr="Afbeelding met zitten, monitor, teken, vasthouden&#10;&#10;Automatisch gegenereerde beschrijving">
            <a:extLst>
              <a:ext uri="{FF2B5EF4-FFF2-40B4-BE49-F238E27FC236}">
                <a16:creationId xmlns:a16="http://schemas.microsoft.com/office/drawing/2014/main" id="{C4D73F8D-4C16-4242-B68F-81C33D826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2640" y="3905672"/>
            <a:ext cx="2627716" cy="2849536"/>
          </a:xfrm>
          <a:prstGeom prst="rect">
            <a:avLst/>
          </a:prstGeom>
        </p:spPr>
      </p:pic>
      <p:pic>
        <p:nvPicPr>
          <p:cNvPr id="15" name="Afbeelding 14" descr="Afbeelding met zitten, monitor, teken, vasthouden&#10;&#10;Automatisch gegenereerde beschrijving">
            <a:extLst>
              <a:ext uri="{FF2B5EF4-FFF2-40B4-BE49-F238E27FC236}">
                <a16:creationId xmlns:a16="http://schemas.microsoft.com/office/drawing/2014/main" id="{D7180351-A6BE-1E46-A76C-C75DF6130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0901" y="3905672"/>
            <a:ext cx="2627716" cy="2849536"/>
          </a:xfrm>
          <a:prstGeom prst="rect">
            <a:avLst/>
          </a:prstGeom>
        </p:spPr>
      </p:pic>
      <p:sp>
        <p:nvSpPr>
          <p:cNvPr id="16" name="Google Shape;147;p11">
            <a:extLst>
              <a:ext uri="{FF2B5EF4-FFF2-40B4-BE49-F238E27FC236}">
                <a16:creationId xmlns:a16="http://schemas.microsoft.com/office/drawing/2014/main" id="{E521B738-8D00-C74F-A06A-B3756DCC023B}"/>
              </a:ext>
            </a:extLst>
          </p:cNvPr>
          <p:cNvSpPr txBox="1"/>
          <p:nvPr/>
        </p:nvSpPr>
        <p:spPr>
          <a:xfrm>
            <a:off x="18519849" y="5062505"/>
            <a:ext cx="1493298" cy="46162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200"/>
              <a:buFont typeface="Arial"/>
              <a:buNone/>
            </a:pPr>
            <a:r>
              <a:rPr lang="en-GB" sz="2400" u="none" strike="noStrike" cap="none" dirty="0">
                <a:solidFill>
                  <a:schemeClr val="tx2"/>
                </a:solidFill>
                <a:latin typeface="PT Sans" panose="020B0503020203020204" pitchFamily="34" charset="77"/>
                <a:ea typeface="Calibri"/>
                <a:cs typeface="PT Sans"/>
                <a:sym typeface="Calibri"/>
              </a:rPr>
              <a:t>APP</a:t>
            </a:r>
            <a:endParaRPr sz="2400" u="none" strike="noStrike" cap="none" dirty="0">
              <a:solidFill>
                <a:schemeClr val="tx2"/>
              </a:solidFill>
              <a:latin typeface="PT Sans" panose="020B0503020203020204" pitchFamily="34" charset="77"/>
              <a:cs typeface="PT Sans"/>
              <a:sym typeface="Arial"/>
            </a:endParaRPr>
          </a:p>
        </p:txBody>
      </p:sp>
      <p:sp>
        <p:nvSpPr>
          <p:cNvPr id="17" name="Google Shape;147;p11">
            <a:extLst>
              <a:ext uri="{FF2B5EF4-FFF2-40B4-BE49-F238E27FC236}">
                <a16:creationId xmlns:a16="http://schemas.microsoft.com/office/drawing/2014/main" id="{E2C7D7E3-CF27-B144-84E5-A680723986F7}"/>
              </a:ext>
            </a:extLst>
          </p:cNvPr>
          <p:cNvSpPr txBox="1"/>
          <p:nvPr/>
        </p:nvSpPr>
        <p:spPr>
          <a:xfrm>
            <a:off x="21326844" y="5062505"/>
            <a:ext cx="1493298" cy="46162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200"/>
              <a:buFont typeface="Arial"/>
              <a:buNone/>
            </a:pPr>
            <a:r>
              <a:rPr lang="en-GB" sz="2400" u="none" strike="noStrike" cap="none" dirty="0">
                <a:solidFill>
                  <a:schemeClr val="tx2"/>
                </a:solidFill>
                <a:latin typeface="PT Sans" panose="020B0503020203020204" pitchFamily="34" charset="77"/>
                <a:ea typeface="Calibri"/>
                <a:cs typeface="PT Sans"/>
                <a:sym typeface="Calibri"/>
              </a:rPr>
              <a:t>PWA</a:t>
            </a:r>
            <a:endParaRPr sz="2400" u="none" strike="noStrike" cap="none" dirty="0">
              <a:solidFill>
                <a:schemeClr val="tx2"/>
              </a:solidFill>
              <a:latin typeface="PT Sans" panose="020B0503020203020204" pitchFamily="34" charset="77"/>
              <a:cs typeface="PT Sans"/>
              <a:sym typeface="Arial"/>
            </a:endParaRPr>
          </a:p>
        </p:txBody>
      </p:sp>
      <p:pic>
        <p:nvPicPr>
          <p:cNvPr id="18" name="Afbeelding 17" descr="Afbeelding met klok&#10;&#10;Automatisch gegenereerde beschrijving">
            <a:extLst>
              <a:ext uri="{FF2B5EF4-FFF2-40B4-BE49-F238E27FC236}">
                <a16:creationId xmlns:a16="http://schemas.microsoft.com/office/drawing/2014/main" id="{6A0D139B-3032-0049-B81E-BB6B84A83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1175" y="3839137"/>
            <a:ext cx="2990998" cy="2602557"/>
          </a:xfrm>
          <a:prstGeom prst="rect">
            <a:avLst/>
          </a:prstGeom>
          <a:solidFill>
            <a:schemeClr val="bg2">
              <a:lumMod val="10000"/>
            </a:schemeClr>
          </a:solidFill>
        </p:spPr>
      </p:pic>
      <p:cxnSp>
        <p:nvCxnSpPr>
          <p:cNvPr id="19" name="Gebogen verbindingslijn 18">
            <a:extLst>
              <a:ext uri="{FF2B5EF4-FFF2-40B4-BE49-F238E27FC236}">
                <a16:creationId xmlns:a16="http://schemas.microsoft.com/office/drawing/2014/main" id="{050F6059-2403-D34E-8618-1510BA046F8D}"/>
              </a:ext>
            </a:extLst>
          </p:cNvPr>
          <p:cNvCxnSpPr>
            <a:cxnSpLocks/>
          </p:cNvCxnSpPr>
          <p:nvPr/>
        </p:nvCxnSpPr>
        <p:spPr>
          <a:xfrm flipV="1">
            <a:off x="14519956" y="4629022"/>
            <a:ext cx="4098802" cy="3571556"/>
          </a:xfrm>
          <a:prstGeom prst="bentConnector3">
            <a:avLst/>
          </a:prstGeom>
          <a:noFill/>
          <a:ln w="38100" cap="flat">
            <a:solidFill>
              <a:schemeClr val="accent4"/>
            </a:solidFill>
            <a:prstDash val="dash"/>
            <a:miter lim="400000"/>
            <a:headEnd type="triangle" w="med" len="med"/>
            <a:tailEnd type="triangle" w="med" len="med"/>
          </a:ln>
          <a:effectLst/>
          <a:sp3d/>
        </p:spPr>
        <p:style>
          <a:lnRef idx="0">
            <a:scrgbClr r="0" g="0" b="0"/>
          </a:lnRef>
          <a:fillRef idx="0">
            <a:scrgbClr r="0" g="0" b="0"/>
          </a:fillRef>
          <a:effectRef idx="0">
            <a:scrgbClr r="0" g="0" b="0"/>
          </a:effectRef>
          <a:fontRef idx="none"/>
        </p:style>
      </p:cxnSp>
      <p:cxnSp>
        <p:nvCxnSpPr>
          <p:cNvPr id="20" name="Rechte verbindingslijn met pijl 19">
            <a:extLst>
              <a:ext uri="{FF2B5EF4-FFF2-40B4-BE49-F238E27FC236}">
                <a16:creationId xmlns:a16="http://schemas.microsoft.com/office/drawing/2014/main" id="{495FDB02-36E8-EF46-894E-13C4CB7547F9}"/>
              </a:ext>
            </a:extLst>
          </p:cNvPr>
          <p:cNvCxnSpPr>
            <a:cxnSpLocks/>
          </p:cNvCxnSpPr>
          <p:nvPr/>
        </p:nvCxnSpPr>
        <p:spPr>
          <a:xfrm>
            <a:off x="20013147" y="4629022"/>
            <a:ext cx="1313697" cy="0"/>
          </a:xfrm>
          <a:prstGeom prst="straightConnector1">
            <a:avLst/>
          </a:prstGeom>
          <a:noFill/>
          <a:ln w="38100" cap="flat">
            <a:solidFill>
              <a:schemeClr val="accent4"/>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21" name="Google Shape;147;p11">
            <a:extLst>
              <a:ext uri="{FF2B5EF4-FFF2-40B4-BE49-F238E27FC236}">
                <a16:creationId xmlns:a16="http://schemas.microsoft.com/office/drawing/2014/main" id="{26E2C330-04FB-834B-A491-F1AB144580AB}"/>
              </a:ext>
            </a:extLst>
          </p:cNvPr>
          <p:cNvSpPr txBox="1"/>
          <p:nvPr/>
        </p:nvSpPr>
        <p:spPr>
          <a:xfrm>
            <a:off x="10591141" y="3130060"/>
            <a:ext cx="4121139" cy="46162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200"/>
              <a:buFont typeface="Arial"/>
              <a:buNone/>
            </a:pPr>
            <a:r>
              <a:rPr lang="en-GB" sz="2400" u="none" strike="noStrike" cap="none" dirty="0">
                <a:solidFill>
                  <a:srgbClr val="D0B082"/>
                </a:solidFill>
                <a:latin typeface="PT Sans" panose="020B0503020203020204" pitchFamily="34" charset="77"/>
                <a:ea typeface="Calibri"/>
                <a:cs typeface="PT Sans"/>
                <a:sym typeface="Calibri"/>
              </a:rPr>
              <a:t>Webstore</a:t>
            </a:r>
            <a:endParaRPr sz="2400" u="none" strike="noStrike" cap="none" dirty="0">
              <a:solidFill>
                <a:srgbClr val="D0B082"/>
              </a:solidFill>
              <a:latin typeface="PT Sans" panose="020B0503020203020204" pitchFamily="34" charset="77"/>
              <a:cs typeface="PT Sans"/>
              <a:sym typeface="Arial"/>
            </a:endParaRPr>
          </a:p>
        </p:txBody>
      </p:sp>
      <p:sp>
        <p:nvSpPr>
          <p:cNvPr id="22" name="Google Shape;147;p11">
            <a:extLst>
              <a:ext uri="{FF2B5EF4-FFF2-40B4-BE49-F238E27FC236}">
                <a16:creationId xmlns:a16="http://schemas.microsoft.com/office/drawing/2014/main" id="{26E2C330-04FB-834B-A491-F1AB144580AB}"/>
              </a:ext>
            </a:extLst>
          </p:cNvPr>
          <p:cNvSpPr txBox="1"/>
          <p:nvPr/>
        </p:nvSpPr>
        <p:spPr>
          <a:xfrm>
            <a:off x="10517783" y="11198092"/>
            <a:ext cx="4121139" cy="83095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200"/>
              <a:buFont typeface="Arial"/>
              <a:buNone/>
            </a:pPr>
            <a:r>
              <a:rPr lang="en-GB" sz="2400" dirty="0">
                <a:solidFill>
                  <a:srgbClr val="D0B082"/>
                </a:solidFill>
                <a:latin typeface="PT Sans" panose="020B0503020203020204" pitchFamily="34" charset="77"/>
                <a:ea typeface="Calibri"/>
                <a:cs typeface="PT Sans"/>
                <a:sym typeface="Calibri"/>
              </a:rPr>
              <a:t>E-</a:t>
            </a:r>
            <a:r>
              <a:rPr lang="en-GB" sz="2400" u="none" strike="noStrike" cap="none" dirty="0">
                <a:solidFill>
                  <a:srgbClr val="D0B082"/>
                </a:solidFill>
                <a:latin typeface="PT Sans" panose="020B0503020203020204" pitchFamily="34" charset="77"/>
                <a:ea typeface="Calibri"/>
                <a:cs typeface="PT Sans"/>
                <a:sym typeface="Calibri"/>
              </a:rPr>
              <a:t>Commerce</a:t>
            </a:r>
          </a:p>
          <a:p>
            <a:pPr marL="0" marR="0" lvl="0" indent="0" rtl="0">
              <a:lnSpc>
                <a:spcPct val="100000"/>
              </a:lnSpc>
              <a:spcBef>
                <a:spcPts val="0"/>
              </a:spcBef>
              <a:spcAft>
                <a:spcPts val="0"/>
              </a:spcAft>
              <a:buClr>
                <a:srgbClr val="000000"/>
              </a:buClr>
              <a:buSzPts val="1200"/>
              <a:buFont typeface="Arial"/>
              <a:buNone/>
            </a:pPr>
            <a:r>
              <a:rPr lang="en-GB" sz="2400" dirty="0">
                <a:solidFill>
                  <a:srgbClr val="D0B082"/>
                </a:solidFill>
                <a:latin typeface="PT Sans" panose="020B0503020203020204" pitchFamily="34" charset="77"/>
                <a:ea typeface="Calibri"/>
                <a:cs typeface="PT Sans"/>
                <a:sym typeface="Calibri"/>
              </a:rPr>
              <a:t>Back-end</a:t>
            </a:r>
            <a:endParaRPr sz="2400" u="none" strike="noStrike" cap="none" dirty="0">
              <a:solidFill>
                <a:srgbClr val="D0B082"/>
              </a:solidFill>
              <a:latin typeface="PT Sans" panose="020B0503020203020204" pitchFamily="34" charset="77"/>
              <a:cs typeface="PT Sans"/>
              <a:sym typeface="Arial"/>
            </a:endParaRPr>
          </a:p>
        </p:txBody>
      </p:sp>
      <p:sp>
        <p:nvSpPr>
          <p:cNvPr id="23" name="Google Shape;147;p11">
            <a:extLst>
              <a:ext uri="{FF2B5EF4-FFF2-40B4-BE49-F238E27FC236}">
                <a16:creationId xmlns:a16="http://schemas.microsoft.com/office/drawing/2014/main" id="{26E2C330-04FB-834B-A491-F1AB144580AB}"/>
              </a:ext>
            </a:extLst>
          </p:cNvPr>
          <p:cNvSpPr txBox="1"/>
          <p:nvPr/>
        </p:nvSpPr>
        <p:spPr>
          <a:xfrm>
            <a:off x="18823812" y="11616264"/>
            <a:ext cx="4121139" cy="83095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200"/>
              <a:buFont typeface="Arial"/>
              <a:buNone/>
            </a:pPr>
            <a:r>
              <a:rPr lang="en-GB" sz="2400" u="none" strike="noStrike" cap="none" dirty="0">
                <a:solidFill>
                  <a:srgbClr val="D0B082"/>
                </a:solidFill>
                <a:latin typeface="PT Sans" panose="020B0503020203020204" pitchFamily="34" charset="77"/>
                <a:ea typeface="Calibri"/>
                <a:cs typeface="PT Sans"/>
                <a:sym typeface="Calibri"/>
              </a:rPr>
              <a:t>JMango360</a:t>
            </a:r>
          </a:p>
          <a:p>
            <a:pPr marL="0" marR="0" lvl="0" indent="0" rtl="0">
              <a:lnSpc>
                <a:spcPct val="100000"/>
              </a:lnSpc>
              <a:spcBef>
                <a:spcPts val="0"/>
              </a:spcBef>
              <a:spcAft>
                <a:spcPts val="0"/>
              </a:spcAft>
              <a:buClr>
                <a:srgbClr val="000000"/>
              </a:buClr>
              <a:buSzPts val="1200"/>
              <a:buFont typeface="Arial"/>
              <a:buNone/>
            </a:pPr>
            <a:r>
              <a:rPr lang="en-GB" sz="2400" dirty="0">
                <a:solidFill>
                  <a:srgbClr val="D0B082"/>
                </a:solidFill>
                <a:latin typeface="PT Sans" panose="020B0503020203020204" pitchFamily="34" charset="77"/>
                <a:ea typeface="Calibri"/>
                <a:cs typeface="PT Sans"/>
                <a:sym typeface="Calibri"/>
              </a:rPr>
              <a:t>platform</a:t>
            </a:r>
            <a:endParaRPr sz="2400" u="none" strike="noStrike" cap="none" dirty="0">
              <a:solidFill>
                <a:srgbClr val="D0B082"/>
              </a:solidFill>
              <a:latin typeface="PT Sans" panose="020B0503020203020204" pitchFamily="34" charset="77"/>
              <a:cs typeface="PT Sans"/>
              <a:sym typeface="Arial"/>
            </a:endParaRPr>
          </a:p>
        </p:txBody>
      </p:sp>
      <p:sp>
        <p:nvSpPr>
          <p:cNvPr id="26" name="Google Shape;147;p11">
            <a:extLst>
              <a:ext uri="{FF2B5EF4-FFF2-40B4-BE49-F238E27FC236}">
                <a16:creationId xmlns:a16="http://schemas.microsoft.com/office/drawing/2014/main" id="{26E2C330-04FB-834B-A491-F1AB144580AB}"/>
              </a:ext>
            </a:extLst>
          </p:cNvPr>
          <p:cNvSpPr txBox="1"/>
          <p:nvPr/>
        </p:nvSpPr>
        <p:spPr>
          <a:xfrm>
            <a:off x="1519964" y="6063318"/>
            <a:ext cx="4121139" cy="255450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bg1"/>
              </a:buClr>
              <a:buSzPts val="1200"/>
              <a:buFont typeface="Arial" charset="0"/>
              <a:buChar char="•"/>
            </a:pPr>
            <a:r>
              <a:rPr lang="en-GB" sz="3200" b="0" u="none" strike="noStrike" cap="none" dirty="0">
                <a:solidFill>
                  <a:schemeClr val="bg1"/>
                </a:solidFill>
                <a:latin typeface="PT Sans" panose="020B0503020203020204" pitchFamily="34" charset="77"/>
                <a:ea typeface="Calibri"/>
                <a:cs typeface="PT Sans"/>
                <a:sym typeface="Calibri"/>
              </a:rPr>
              <a:t>Products</a:t>
            </a:r>
          </a:p>
          <a:p>
            <a:pPr marL="342900" marR="0" lvl="0" indent="-342900" algn="l" rtl="0">
              <a:lnSpc>
                <a:spcPct val="100000"/>
              </a:lnSpc>
              <a:spcBef>
                <a:spcPts val="0"/>
              </a:spcBef>
              <a:spcAft>
                <a:spcPts val="0"/>
              </a:spcAft>
              <a:buClr>
                <a:schemeClr val="bg1"/>
              </a:buClr>
              <a:buSzPts val="1200"/>
              <a:buFont typeface="Arial" charset="0"/>
              <a:buChar char="•"/>
            </a:pPr>
            <a:r>
              <a:rPr lang="en-GB" sz="3200" b="0" dirty="0">
                <a:solidFill>
                  <a:schemeClr val="bg1"/>
                </a:solidFill>
                <a:latin typeface="PT Sans" panose="020B0503020203020204" pitchFamily="34" charset="77"/>
                <a:ea typeface="Calibri"/>
                <a:cs typeface="PT Sans"/>
                <a:sym typeface="Calibri"/>
              </a:rPr>
              <a:t>Stock levels</a:t>
            </a:r>
          </a:p>
          <a:p>
            <a:pPr marL="342900" marR="0" lvl="0" indent="-342900" algn="l" rtl="0">
              <a:lnSpc>
                <a:spcPct val="100000"/>
              </a:lnSpc>
              <a:spcBef>
                <a:spcPts val="0"/>
              </a:spcBef>
              <a:spcAft>
                <a:spcPts val="0"/>
              </a:spcAft>
              <a:buClr>
                <a:schemeClr val="bg1"/>
              </a:buClr>
              <a:buSzPts val="1200"/>
              <a:buFont typeface="Arial" charset="0"/>
              <a:buChar char="•"/>
            </a:pPr>
            <a:r>
              <a:rPr lang="en-GB" sz="3200" b="0" u="none" strike="noStrike" cap="none" dirty="0">
                <a:solidFill>
                  <a:schemeClr val="bg1"/>
                </a:solidFill>
                <a:latin typeface="PT Sans" panose="020B0503020203020204" pitchFamily="34" charset="77"/>
                <a:ea typeface="Calibri"/>
                <a:cs typeface="PT Sans"/>
                <a:sym typeface="Calibri"/>
              </a:rPr>
              <a:t>Accounts</a:t>
            </a:r>
          </a:p>
          <a:p>
            <a:pPr marL="342900" marR="0" lvl="0" indent="-342900" algn="l" rtl="0">
              <a:lnSpc>
                <a:spcPct val="100000"/>
              </a:lnSpc>
              <a:spcBef>
                <a:spcPts val="0"/>
              </a:spcBef>
              <a:spcAft>
                <a:spcPts val="0"/>
              </a:spcAft>
              <a:buClr>
                <a:schemeClr val="bg1"/>
              </a:buClr>
              <a:buSzPts val="1200"/>
              <a:buFont typeface="Arial" charset="0"/>
              <a:buChar char="•"/>
            </a:pPr>
            <a:r>
              <a:rPr lang="en-GB" sz="3200" b="0" dirty="0">
                <a:solidFill>
                  <a:schemeClr val="bg1"/>
                </a:solidFill>
                <a:latin typeface="PT Sans" panose="020B0503020203020204" pitchFamily="34" charset="77"/>
                <a:ea typeface="Calibri"/>
                <a:cs typeface="PT Sans"/>
                <a:sym typeface="Calibri"/>
              </a:rPr>
              <a:t>Shipping options</a:t>
            </a:r>
          </a:p>
          <a:p>
            <a:pPr marL="342900" marR="0" lvl="0" indent="-342900" algn="l" rtl="0">
              <a:lnSpc>
                <a:spcPct val="100000"/>
              </a:lnSpc>
              <a:spcBef>
                <a:spcPts val="0"/>
              </a:spcBef>
              <a:spcAft>
                <a:spcPts val="0"/>
              </a:spcAft>
              <a:buClr>
                <a:schemeClr val="bg1"/>
              </a:buClr>
              <a:buSzPts val="1200"/>
              <a:buFont typeface="Arial" charset="0"/>
              <a:buChar char="•"/>
            </a:pPr>
            <a:r>
              <a:rPr lang="en-GB" sz="3200" b="0" u="none" strike="noStrike" cap="none" dirty="0">
                <a:solidFill>
                  <a:schemeClr val="bg1"/>
                </a:solidFill>
                <a:latin typeface="PT Sans" panose="020B0503020203020204" pitchFamily="34" charset="77"/>
                <a:ea typeface="Calibri"/>
                <a:cs typeface="PT Sans"/>
                <a:sym typeface="Calibri"/>
              </a:rPr>
              <a:t>Payment options</a:t>
            </a:r>
            <a:endParaRPr sz="3200" b="0" u="none" strike="noStrike" cap="none" dirty="0">
              <a:solidFill>
                <a:schemeClr val="bg1"/>
              </a:solidFill>
              <a:latin typeface="PT Sans" panose="020B0503020203020204" pitchFamily="34" charset="77"/>
              <a:cs typeface="PT Sans"/>
              <a:sym typeface="Arial"/>
            </a:endParaRPr>
          </a:p>
        </p:txBody>
      </p:sp>
      <p:pic>
        <p:nvPicPr>
          <p:cNvPr id="3" name="Picture 2" descr="https://jmango360.com/wp-content/uploads/2021/06/Shopify-whi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3772" y="11189254"/>
            <a:ext cx="1788748" cy="10110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jmango360.com/wp-content/uploads/2020/12/Prestashop-whit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0564" y="10168481"/>
            <a:ext cx="1788748" cy="10110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ttps://jmango360.com/wp-content/uploads/2020/11/Lightspeed-whit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4468" y="8966339"/>
            <a:ext cx="1788748" cy="10110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https://jmango360.com/wp-content/uploads/2020/11/Magento-whit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9964" y="8966339"/>
            <a:ext cx="1788748" cy="10110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https://jmango360.com/wp-content/uploads/2020/11/Bigcommerce-whit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19964" y="10067362"/>
            <a:ext cx="1788748" cy="10110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jmango360.com/wp-content/uploads/2020/11/Salesforce-whitekopi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9964" y="11319577"/>
            <a:ext cx="1788748" cy="1011031"/>
          </a:xfrm>
          <a:prstGeom prst="rect">
            <a:avLst/>
          </a:prstGeom>
          <a:noFill/>
          <a:extLst>
            <a:ext uri="{909E8E84-426E-40DD-AFC4-6F175D3DCCD1}">
              <a14:hiddenFill xmlns:a14="http://schemas.microsoft.com/office/drawing/2010/main">
                <a:solidFill>
                  <a:srgbClr val="FFFFFF"/>
                </a:solidFill>
              </a14:hiddenFill>
            </a:ext>
          </a:extLst>
        </p:spPr>
      </p:pic>
      <p:pic>
        <p:nvPicPr>
          <p:cNvPr id="31" name="Afbeelding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44387" y="8067184"/>
            <a:ext cx="3162300" cy="3429000"/>
          </a:xfrm>
          <a:prstGeom prst="rect">
            <a:avLst/>
          </a:prstGeom>
        </p:spPr>
      </p:pic>
      <p:sp>
        <p:nvSpPr>
          <p:cNvPr id="32" name="Rectangle 31">
            <a:extLst>
              <a:ext uri="{FF2B5EF4-FFF2-40B4-BE49-F238E27FC236}">
                <a16:creationId xmlns:a16="http://schemas.microsoft.com/office/drawing/2014/main" id="{10E8055F-0615-588E-4B0A-06125EB04E4B}"/>
              </a:ext>
            </a:extLst>
          </p:cNvPr>
          <p:cNvSpPr/>
          <p:nvPr/>
        </p:nvSpPr>
        <p:spPr>
          <a:xfrm>
            <a:off x="19337759" y="8662819"/>
            <a:ext cx="2719189" cy="1530550"/>
          </a:xfrm>
          <a:prstGeom prst="rect">
            <a:avLst/>
          </a:prstGeom>
          <a:solidFill>
            <a:schemeClr val="bg2">
              <a:lumMod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NL"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0" name="Picture 29" descr="Icon&#10;&#10;Description automatically generated">
            <a:extLst>
              <a:ext uri="{FF2B5EF4-FFF2-40B4-BE49-F238E27FC236}">
                <a16:creationId xmlns:a16="http://schemas.microsoft.com/office/drawing/2014/main" id="{5D2EFFDE-0A59-A46C-70B5-896E9ECA48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579580" y="9217851"/>
            <a:ext cx="2256662" cy="595508"/>
          </a:xfrm>
          <a:prstGeom prst="rect">
            <a:avLst/>
          </a:prstGeom>
        </p:spPr>
      </p:pic>
      <p:sp>
        <p:nvSpPr>
          <p:cNvPr id="2" name="Google Shape;546;p14">
            <a:extLst>
              <a:ext uri="{FF2B5EF4-FFF2-40B4-BE49-F238E27FC236}">
                <a16:creationId xmlns:a16="http://schemas.microsoft.com/office/drawing/2014/main" id="{70FF5AEA-79C0-8807-A9AD-36BE0930EE40}"/>
              </a:ext>
            </a:extLst>
          </p:cNvPr>
          <p:cNvSpPr txBox="1"/>
          <p:nvPr/>
        </p:nvSpPr>
        <p:spPr>
          <a:xfrm>
            <a:off x="1519964" y="2995117"/>
            <a:ext cx="12184204" cy="276998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C2E3C"/>
              </a:buClr>
              <a:buSzPts val="7000"/>
              <a:buFont typeface="Nunito Sans"/>
              <a:buNone/>
            </a:pPr>
            <a:r>
              <a:rPr lang="en-US" sz="6000" dirty="0">
                <a:solidFill>
                  <a:srgbClr val="D0B082"/>
                </a:solidFill>
                <a:latin typeface="PT Sans" panose="020B0503020203020204" pitchFamily="34" charset="77"/>
                <a:ea typeface="Nunito Sans"/>
                <a:cs typeface="Nunito Sans"/>
                <a:sym typeface="Nunito Sans"/>
              </a:rPr>
              <a:t>Fully integrated</a:t>
            </a:r>
          </a:p>
          <a:p>
            <a:pPr marL="0" marR="0" lvl="0" indent="0" algn="l" rtl="0">
              <a:lnSpc>
                <a:spcPct val="100000"/>
              </a:lnSpc>
              <a:spcBef>
                <a:spcPts val="0"/>
              </a:spcBef>
              <a:spcAft>
                <a:spcPts val="0"/>
              </a:spcAft>
              <a:buClr>
                <a:srgbClr val="2C2E3C"/>
              </a:buClr>
              <a:buSzPts val="7000"/>
              <a:buFont typeface="Nunito Sans"/>
              <a:buNone/>
            </a:pPr>
            <a:r>
              <a:rPr lang="en-US" sz="6000" dirty="0">
                <a:solidFill>
                  <a:schemeClr val="bg1"/>
                </a:solidFill>
                <a:latin typeface="PT Sans" panose="020B0503020203020204" pitchFamily="34" charset="77"/>
                <a:ea typeface="Nunito Sans"/>
                <a:cs typeface="Nunito Sans"/>
                <a:sym typeface="Nunito Sans"/>
              </a:rPr>
              <a:t>With your E-commerce </a:t>
            </a:r>
            <a:br>
              <a:rPr lang="en-US" sz="6000" dirty="0">
                <a:solidFill>
                  <a:schemeClr val="bg1"/>
                </a:solidFill>
                <a:latin typeface="PT Sans" panose="020B0503020203020204" pitchFamily="34" charset="77"/>
                <a:ea typeface="Nunito Sans"/>
                <a:cs typeface="Nunito Sans"/>
                <a:sym typeface="Nunito Sans"/>
              </a:rPr>
            </a:br>
            <a:r>
              <a:rPr lang="en-US" sz="6000" dirty="0">
                <a:solidFill>
                  <a:schemeClr val="bg1"/>
                </a:solidFill>
                <a:latin typeface="PT Sans" panose="020B0503020203020204" pitchFamily="34" charset="77"/>
                <a:ea typeface="Nunito Sans"/>
                <a:cs typeface="Nunito Sans"/>
                <a:sym typeface="Nunito Sans"/>
              </a:rPr>
              <a:t>backend</a:t>
            </a:r>
          </a:p>
        </p:txBody>
      </p:sp>
    </p:spTree>
    <p:extLst>
      <p:ext uri="{BB962C8B-B14F-4D97-AF65-F5344CB8AC3E}">
        <p14:creationId xmlns:p14="http://schemas.microsoft.com/office/powerpoint/2010/main" val="2020829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3"/>
        <p:cNvGrpSpPr/>
        <p:nvPr/>
      </p:nvGrpSpPr>
      <p:grpSpPr>
        <a:xfrm>
          <a:off x="0" y="0"/>
          <a:ext cx="0" cy="0"/>
          <a:chOff x="0" y="0"/>
          <a:chExt cx="0" cy="0"/>
        </a:xfrm>
      </p:grpSpPr>
      <p:sp>
        <p:nvSpPr>
          <p:cNvPr id="65" name="Google Shape;65;p4"/>
          <p:cNvSpPr txBox="1">
            <a:spLocks noGrp="1"/>
          </p:cNvSpPr>
          <p:nvPr>
            <p:ph type="sldNum" idx="12"/>
          </p:nvPr>
        </p:nvSpPr>
        <p:spPr>
          <a:xfrm>
            <a:off x="21434402" y="12667998"/>
            <a:ext cx="1657152" cy="497707"/>
          </a:xfrm>
          <a:prstGeom prst="rect">
            <a:avLst/>
          </a:prstGeom>
          <a:noFill/>
          <a:ln>
            <a:noFill/>
          </a:ln>
        </p:spPr>
        <p:txBody>
          <a:bodyPr spcFirstLastPara="1" wrap="square" lIns="0" tIns="0" rIns="0" bIns="0" anchor="ctr" anchorCtr="0">
            <a:noAutofit/>
          </a:bodyPr>
          <a:lstStyle/>
          <a:p>
            <a:pPr defTabSz="2438372"/>
            <a:fld id="{00000000-1234-1234-1234-123412341234}" type="slidenum">
              <a:rPr lang="en-GB" kern="0">
                <a:solidFill>
                  <a:schemeClr val="accent3"/>
                </a:solidFill>
                <a:latin typeface="PT Sans" panose="020B0503020203020204" pitchFamily="34" charset="77"/>
              </a:rPr>
              <a:pPr defTabSz="2438372"/>
              <a:t>12</a:t>
            </a:fld>
            <a:endParaRPr kern="0" dirty="0">
              <a:solidFill>
                <a:schemeClr val="accent3"/>
              </a:solidFill>
              <a:latin typeface="PT Sans" panose="020B0503020203020204" pitchFamily="34" charset="77"/>
            </a:endParaRPr>
          </a:p>
        </p:txBody>
      </p:sp>
      <p:sp>
        <p:nvSpPr>
          <p:cNvPr id="2" name="Google Shape;546;p14">
            <a:extLst>
              <a:ext uri="{FF2B5EF4-FFF2-40B4-BE49-F238E27FC236}">
                <a16:creationId xmlns:a16="http://schemas.microsoft.com/office/drawing/2014/main" id="{7B466E24-B466-6BA2-353C-42CFFC1346CA}"/>
              </a:ext>
            </a:extLst>
          </p:cNvPr>
          <p:cNvSpPr txBox="1"/>
          <p:nvPr/>
        </p:nvSpPr>
        <p:spPr>
          <a:xfrm>
            <a:off x="1493860" y="1150195"/>
            <a:ext cx="10384004"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C2E3C"/>
              </a:buClr>
              <a:buSzPts val="7000"/>
              <a:buFont typeface="Nunito Sans"/>
              <a:buNone/>
            </a:pPr>
            <a:r>
              <a:rPr lang="en-US" sz="6000" dirty="0">
                <a:solidFill>
                  <a:schemeClr val="bg1"/>
                </a:solidFill>
                <a:latin typeface="PT Sans" panose="020B0503020203020204" pitchFamily="34" charset="77"/>
                <a:ea typeface="Nunito Sans"/>
                <a:cs typeface="Nunito Sans"/>
                <a:sym typeface="Nunito Sans"/>
              </a:rPr>
              <a:t>Some of our </a:t>
            </a:r>
            <a:r>
              <a:rPr lang="en-US" sz="6000" dirty="0">
                <a:solidFill>
                  <a:srgbClr val="D0B082"/>
                </a:solidFill>
                <a:latin typeface="PT Sans" panose="020B0503020203020204" pitchFamily="34" charset="77"/>
                <a:ea typeface="Nunito Sans"/>
                <a:cs typeface="Nunito Sans"/>
                <a:sym typeface="Nunito Sans"/>
              </a:rPr>
              <a:t>500+ </a:t>
            </a:r>
            <a:r>
              <a:rPr lang="en-US" sz="6000" dirty="0">
                <a:solidFill>
                  <a:schemeClr val="bg1"/>
                </a:solidFill>
                <a:latin typeface="PT Sans" panose="020B0503020203020204" pitchFamily="34" charset="77"/>
                <a:ea typeface="Nunito Sans"/>
                <a:cs typeface="Nunito Sans"/>
                <a:sym typeface="Nunito Sans"/>
              </a:rPr>
              <a:t>customers</a:t>
            </a:r>
            <a:endParaRPr sz="6000" u="none" strike="noStrike" cap="none" dirty="0">
              <a:solidFill>
                <a:schemeClr val="bg1"/>
              </a:solidFill>
              <a:latin typeface="PT Sans" panose="020B0503020203020204" pitchFamily="34" charset="77"/>
              <a:ea typeface="Nunito Sans"/>
              <a:cs typeface="Nunito Sans"/>
              <a:sym typeface="Nunito Sans"/>
            </a:endParaRPr>
          </a:p>
        </p:txBody>
      </p:sp>
      <p:pic>
        <p:nvPicPr>
          <p:cNvPr id="23" name="Picture 22" descr="A picture containing text, electronics&#10;&#10;Description automatically generated">
            <a:extLst>
              <a:ext uri="{FF2B5EF4-FFF2-40B4-BE49-F238E27FC236}">
                <a16:creationId xmlns:a16="http://schemas.microsoft.com/office/drawing/2014/main" id="{F57845FE-A135-B5B8-0D9E-C2644422E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2480" y="6786353"/>
            <a:ext cx="4680000" cy="2160000"/>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B7E11A56-865E-A9CF-BFD7-12612827B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2279" y="3686448"/>
            <a:ext cx="4680000" cy="2160000"/>
          </a:xfrm>
          <a:prstGeom prst="rect">
            <a:avLst/>
          </a:prstGeom>
        </p:spPr>
      </p:pic>
      <p:pic>
        <p:nvPicPr>
          <p:cNvPr id="34" name="Picture 33" descr="Text&#10;&#10;Description automatically generated">
            <a:extLst>
              <a:ext uri="{FF2B5EF4-FFF2-40B4-BE49-F238E27FC236}">
                <a16:creationId xmlns:a16="http://schemas.microsoft.com/office/drawing/2014/main" id="{0B4DEC33-3FA4-934B-2763-F8719FD90A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1800" y="6786353"/>
            <a:ext cx="4680000" cy="2160000"/>
          </a:xfrm>
          <a:prstGeom prst="rect">
            <a:avLst/>
          </a:prstGeom>
        </p:spPr>
      </p:pic>
      <p:pic>
        <p:nvPicPr>
          <p:cNvPr id="36" name="Picture 35" descr="A picture containing text, lamp, light&#10;&#10;Description automatically generated">
            <a:extLst>
              <a:ext uri="{FF2B5EF4-FFF2-40B4-BE49-F238E27FC236}">
                <a16:creationId xmlns:a16="http://schemas.microsoft.com/office/drawing/2014/main" id="{3590587F-7A21-0270-8ED3-AF4795ADC6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3088" y="6786353"/>
            <a:ext cx="4680000" cy="2160000"/>
          </a:xfrm>
          <a:prstGeom prst="rect">
            <a:avLst/>
          </a:prstGeom>
        </p:spPr>
      </p:pic>
      <p:pic>
        <p:nvPicPr>
          <p:cNvPr id="38" name="Picture 37" descr="Logo&#10;&#10;Description automatically generated">
            <a:extLst>
              <a:ext uri="{FF2B5EF4-FFF2-40B4-BE49-F238E27FC236}">
                <a16:creationId xmlns:a16="http://schemas.microsoft.com/office/drawing/2014/main" id="{F7F80D10-38FF-E7EB-5120-A8B9297112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7864" y="3686448"/>
            <a:ext cx="4680000" cy="2160000"/>
          </a:xfrm>
          <a:prstGeom prst="rect">
            <a:avLst/>
          </a:prstGeom>
        </p:spPr>
      </p:pic>
      <p:pic>
        <p:nvPicPr>
          <p:cNvPr id="40" name="Picture 39" descr="A picture containing logo&#10;&#10;Description automatically generated">
            <a:extLst>
              <a:ext uri="{FF2B5EF4-FFF2-40B4-BE49-F238E27FC236}">
                <a16:creationId xmlns:a16="http://schemas.microsoft.com/office/drawing/2014/main" id="{37A26709-4350-584E-6DD2-6AA1BDFDA1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115" y="3686448"/>
            <a:ext cx="4680000" cy="2160000"/>
          </a:xfrm>
          <a:prstGeom prst="rect">
            <a:avLst/>
          </a:prstGeom>
        </p:spPr>
      </p:pic>
      <p:pic>
        <p:nvPicPr>
          <p:cNvPr id="42" name="Picture 41" descr="A picture containing graphical user interface&#10;&#10;Description automatically generated">
            <a:extLst>
              <a:ext uri="{FF2B5EF4-FFF2-40B4-BE49-F238E27FC236}">
                <a16:creationId xmlns:a16="http://schemas.microsoft.com/office/drawing/2014/main" id="{4B916581-5A3B-F9D9-229C-57CB3D1F16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82279" y="9707677"/>
            <a:ext cx="4680000" cy="2160000"/>
          </a:xfrm>
          <a:prstGeom prst="rect">
            <a:avLst/>
          </a:prstGeom>
        </p:spPr>
      </p:pic>
      <p:pic>
        <p:nvPicPr>
          <p:cNvPr id="44" name="Picture 43" descr="Text&#10;&#10;Description automatically generated">
            <a:extLst>
              <a:ext uri="{FF2B5EF4-FFF2-40B4-BE49-F238E27FC236}">
                <a16:creationId xmlns:a16="http://schemas.microsoft.com/office/drawing/2014/main" id="{5FB4301E-D651-A5C0-778D-A1A38BEC32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94402" y="3686448"/>
            <a:ext cx="4680000" cy="2160000"/>
          </a:xfrm>
          <a:prstGeom prst="rect">
            <a:avLst/>
          </a:prstGeom>
        </p:spPr>
      </p:pic>
      <p:pic>
        <p:nvPicPr>
          <p:cNvPr id="46" name="Picture 45" descr="Text&#10;&#10;Description automatically generated">
            <a:extLst>
              <a:ext uri="{FF2B5EF4-FFF2-40B4-BE49-F238E27FC236}">
                <a16:creationId xmlns:a16="http://schemas.microsoft.com/office/drawing/2014/main" id="{D274F44D-08E8-5DC3-D726-EBB0BFC38C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43366" y="9707677"/>
            <a:ext cx="4680000" cy="2160000"/>
          </a:xfrm>
          <a:prstGeom prst="rect">
            <a:avLst/>
          </a:prstGeom>
        </p:spPr>
      </p:pic>
      <p:pic>
        <p:nvPicPr>
          <p:cNvPr id="48" name="Picture 47" descr="Logo&#10;&#10;Description automatically generated">
            <a:extLst>
              <a:ext uri="{FF2B5EF4-FFF2-40B4-BE49-F238E27FC236}">
                <a16:creationId xmlns:a16="http://schemas.microsoft.com/office/drawing/2014/main" id="{C3255EF9-1C27-5F50-7133-0D5DCD9DFD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21192" y="9707677"/>
            <a:ext cx="4680000" cy="2160000"/>
          </a:xfrm>
          <a:prstGeom prst="rect">
            <a:avLst/>
          </a:prstGeom>
        </p:spPr>
      </p:pic>
      <p:pic>
        <p:nvPicPr>
          <p:cNvPr id="50" name="Picture 49" descr="Logo&#10;&#10;Description automatically generated">
            <a:extLst>
              <a:ext uri="{FF2B5EF4-FFF2-40B4-BE49-F238E27FC236}">
                <a16:creationId xmlns:a16="http://schemas.microsoft.com/office/drawing/2014/main" id="{93B6FE7C-5A13-049C-7DDB-A5446D8D9E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6497" y="9707677"/>
            <a:ext cx="4680000" cy="2160000"/>
          </a:xfrm>
          <a:prstGeom prst="rect">
            <a:avLst/>
          </a:prstGeom>
        </p:spPr>
      </p:pic>
      <p:pic>
        <p:nvPicPr>
          <p:cNvPr id="52" name="Picture 51" descr="Graphical user interface, text&#10;&#10;Description automatically generated">
            <a:extLst>
              <a:ext uri="{FF2B5EF4-FFF2-40B4-BE49-F238E27FC236}">
                <a16:creationId xmlns:a16="http://schemas.microsoft.com/office/drawing/2014/main" id="{08D5496E-ABD8-4234-6D16-724F04DFC44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296456" y="1150195"/>
            <a:ext cx="4680000" cy="2160000"/>
          </a:xfrm>
          <a:prstGeom prst="rect">
            <a:avLst/>
          </a:prstGeom>
        </p:spPr>
      </p:pic>
    </p:spTree>
    <p:extLst>
      <p:ext uri="{BB962C8B-B14F-4D97-AF65-F5344CB8AC3E}">
        <p14:creationId xmlns:p14="http://schemas.microsoft.com/office/powerpoint/2010/main" val="18587346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par>
                                <p:cTn id="27" presetID="10"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lide Number"/>
          <p:cNvSpPr txBox="1">
            <a:spLocks noGrp="1"/>
          </p:cNvSpPr>
          <p:nvPr>
            <p:ph type="sldNum" sz="quarter" idx="2"/>
          </p:nvPr>
        </p:nvSpPr>
        <p:spPr>
          <a:xfrm>
            <a:off x="22539382" y="12702579"/>
            <a:ext cx="470833" cy="3048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PT Sans" panose="020B0503020203020204" pitchFamily="34" charset="77"/>
              </a:rPr>
              <a:t>13</a:t>
            </a:fld>
            <a:endParaRPr>
              <a:latin typeface="PT Sans" panose="020B0503020203020204" pitchFamily="34" charset="77"/>
            </a:endParaRPr>
          </a:p>
        </p:txBody>
      </p:sp>
      <p:sp>
        <p:nvSpPr>
          <p:cNvPr id="210" name="Line"/>
          <p:cNvSpPr/>
          <p:nvPr/>
        </p:nvSpPr>
        <p:spPr>
          <a:xfrm flipV="1">
            <a:off x="1526316" y="-1"/>
            <a:ext cx="0" cy="508751"/>
          </a:xfrm>
          <a:prstGeom prst="line">
            <a:avLst/>
          </a:prstGeom>
          <a:ln w="12700">
            <a:solidFill>
              <a:srgbClr val="F7F9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PT Sans" panose="020B0503020203020204" pitchFamily="34" charset="77"/>
            </a:endParaRPr>
          </a:p>
        </p:txBody>
      </p:sp>
      <p:sp>
        <p:nvSpPr>
          <p:cNvPr id="211" name="Shape"/>
          <p:cNvSpPr/>
          <p:nvPr/>
        </p:nvSpPr>
        <p:spPr>
          <a:xfrm>
            <a:off x="1532665"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F7F9FF"/>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PT Sans" panose="020B0503020203020204" pitchFamily="34" charset="77"/>
            </a:endParaRPr>
          </a:p>
        </p:txBody>
      </p:sp>
      <p:sp>
        <p:nvSpPr>
          <p:cNvPr id="212" name="Shape"/>
          <p:cNvSpPr/>
          <p:nvPr/>
        </p:nvSpPr>
        <p:spPr>
          <a:xfrm>
            <a:off x="2073532" y="12753379"/>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F7F9FF"/>
          </a:solidFill>
          <a:ln w="12700">
            <a:miter lim="400000"/>
          </a:ln>
        </p:spPr>
        <p:txBody>
          <a:bodyPr lIns="38100" tIns="38100" rIns="38100" bIns="38100" anchor="ctr"/>
          <a:lstStyle/>
          <a:p>
            <a:pPr defTabSz="4572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PT Sans" panose="020B0503020203020204" pitchFamily="34" charset="77"/>
            </a:endParaRPr>
          </a:p>
        </p:txBody>
      </p:sp>
      <p:sp>
        <p:nvSpPr>
          <p:cNvPr id="2" name="Google Shape;546;p14">
            <a:extLst>
              <a:ext uri="{FF2B5EF4-FFF2-40B4-BE49-F238E27FC236}">
                <a16:creationId xmlns:a16="http://schemas.microsoft.com/office/drawing/2014/main" id="{374CAF59-DA86-4482-D446-9DD35DD50676}"/>
              </a:ext>
            </a:extLst>
          </p:cNvPr>
          <p:cNvSpPr txBox="1"/>
          <p:nvPr/>
        </p:nvSpPr>
        <p:spPr>
          <a:xfrm>
            <a:off x="1493860" y="1150195"/>
            <a:ext cx="10384004"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C2E3C"/>
              </a:buClr>
              <a:buSzPts val="7000"/>
              <a:buFont typeface="Nunito Sans"/>
              <a:buNone/>
            </a:pPr>
            <a:r>
              <a:rPr lang="en-US" sz="6000" dirty="0">
                <a:latin typeface="PT Sans" panose="020B0503020203020204" pitchFamily="34" charset="77"/>
                <a:ea typeface="Nunito Sans"/>
                <a:cs typeface="Nunito Sans"/>
                <a:sym typeface="Nunito Sans"/>
              </a:rPr>
              <a:t>Happy clients sharing reviews</a:t>
            </a:r>
            <a:endParaRPr sz="6000" u="none" strike="noStrike" cap="none" dirty="0">
              <a:latin typeface="PT Sans" panose="020B0503020203020204" pitchFamily="34" charset="77"/>
              <a:ea typeface="Nunito Sans"/>
              <a:cs typeface="Nunito Sans"/>
              <a:sym typeface="Nunito Sans"/>
            </a:endParaRPr>
          </a:p>
        </p:txBody>
      </p:sp>
      <p:pic>
        <p:nvPicPr>
          <p:cNvPr id="5" name="Picture 4" descr="Graphical user interface, application&#10;&#10;Description automatically generated">
            <a:extLst>
              <a:ext uri="{FF2B5EF4-FFF2-40B4-BE49-F238E27FC236}">
                <a16:creationId xmlns:a16="http://schemas.microsoft.com/office/drawing/2014/main" id="{3D693D94-A44A-FFBB-F2C6-E318E1103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3345" y="2153088"/>
            <a:ext cx="14997310" cy="10412717"/>
          </a:xfrm>
          <a:prstGeom prst="rect">
            <a:avLst/>
          </a:prstGeom>
        </p:spPr>
      </p:pic>
    </p:spTree>
    <p:extLst>
      <p:ext uri="{BB962C8B-B14F-4D97-AF65-F5344CB8AC3E}">
        <p14:creationId xmlns:p14="http://schemas.microsoft.com/office/powerpoint/2010/main" val="29771678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3"/>
        <p:cNvGrpSpPr/>
        <p:nvPr/>
      </p:nvGrpSpPr>
      <p:grpSpPr>
        <a:xfrm>
          <a:off x="0" y="0"/>
          <a:ext cx="0" cy="0"/>
          <a:chOff x="0" y="0"/>
          <a:chExt cx="0" cy="0"/>
        </a:xfrm>
      </p:grpSpPr>
      <p:sp>
        <p:nvSpPr>
          <p:cNvPr id="4" name="Google Shape;546;p14">
            <a:extLst>
              <a:ext uri="{FF2B5EF4-FFF2-40B4-BE49-F238E27FC236}">
                <a16:creationId xmlns:a16="http://schemas.microsoft.com/office/drawing/2014/main" id="{1339A39C-F489-7060-CF2B-1EE32BE4152C}"/>
              </a:ext>
            </a:extLst>
          </p:cNvPr>
          <p:cNvSpPr txBox="1"/>
          <p:nvPr/>
        </p:nvSpPr>
        <p:spPr>
          <a:xfrm>
            <a:off x="1493860" y="1150195"/>
            <a:ext cx="10384004"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C2E3C"/>
              </a:buClr>
              <a:buSzPts val="7000"/>
              <a:buFont typeface="Nunito Sans"/>
              <a:buNone/>
            </a:pPr>
            <a:r>
              <a:rPr lang="en-US" sz="6000" dirty="0">
                <a:solidFill>
                  <a:schemeClr val="bg1"/>
                </a:solidFill>
                <a:latin typeface="PT Sans" panose="020B0503020203020204" pitchFamily="34" charset="77"/>
                <a:ea typeface="Nunito Sans"/>
                <a:cs typeface="Nunito Sans"/>
                <a:sym typeface="Nunito Sans"/>
              </a:rPr>
              <a:t>Case study: </a:t>
            </a:r>
            <a:r>
              <a:rPr lang="en-US" sz="6000" dirty="0">
                <a:solidFill>
                  <a:srgbClr val="D0B082"/>
                </a:solidFill>
                <a:latin typeface="PT Sans" panose="020B0503020203020204" pitchFamily="34" charset="77"/>
                <a:ea typeface="Nunito Sans"/>
                <a:cs typeface="Nunito Sans"/>
                <a:sym typeface="Nunito Sans"/>
              </a:rPr>
              <a:t>Subdued</a:t>
            </a:r>
            <a:endParaRPr sz="6000" u="none" strike="noStrike" cap="none" dirty="0">
              <a:solidFill>
                <a:srgbClr val="D0B082"/>
              </a:solidFill>
              <a:latin typeface="PT Sans" panose="020B0503020203020204" pitchFamily="34" charset="77"/>
              <a:ea typeface="Nunito Sans"/>
              <a:cs typeface="Nunito Sans"/>
              <a:sym typeface="Nunito Sans"/>
            </a:endParaRPr>
          </a:p>
        </p:txBody>
      </p:sp>
      <p:sp>
        <p:nvSpPr>
          <p:cNvPr id="6" name="TextBox 5">
            <a:extLst>
              <a:ext uri="{FF2B5EF4-FFF2-40B4-BE49-F238E27FC236}">
                <a16:creationId xmlns:a16="http://schemas.microsoft.com/office/drawing/2014/main" id="{2E20EA88-613F-A7AB-AEA3-C98BA3489CB3}"/>
              </a:ext>
            </a:extLst>
          </p:cNvPr>
          <p:cNvSpPr txBox="1"/>
          <p:nvPr/>
        </p:nvSpPr>
        <p:spPr>
          <a:xfrm>
            <a:off x="13272120" y="9525098"/>
            <a:ext cx="10153128" cy="24724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2200" i="0" dirty="0">
                <a:solidFill>
                  <a:srgbClr val="D0B082"/>
                </a:solidFill>
                <a:effectLst/>
                <a:latin typeface="PT Sans" panose="020B0503020203020204" pitchFamily="34" charset="77"/>
              </a:rPr>
              <a:t>The best dev collab ever</a:t>
            </a:r>
            <a:r>
              <a:rPr lang="en-GB" sz="2200" b="0" i="0" dirty="0">
                <a:solidFill>
                  <a:srgbClr val="D0B082"/>
                </a:solidFill>
                <a:effectLst/>
                <a:latin typeface="PT Sans" panose="020B0503020203020204" pitchFamily="34" charset="77"/>
              </a:rPr>
              <a:t>!</a:t>
            </a:r>
            <a:br>
              <a:rPr lang="en-GB" sz="2200" dirty="0">
                <a:solidFill>
                  <a:schemeClr val="bg1"/>
                </a:solidFill>
                <a:latin typeface="PT Sans" panose="020B0503020203020204" pitchFamily="34" charset="77"/>
              </a:rPr>
            </a:br>
            <a:r>
              <a:rPr lang="en-GB" sz="2200" i="1" dirty="0">
                <a:solidFill>
                  <a:schemeClr val="bg1"/>
                </a:solidFill>
                <a:latin typeface="PT Sans" panose="020B0503020203020204" pitchFamily="34" charset="77"/>
              </a:rPr>
              <a:t>‘</a:t>
            </a:r>
            <a:r>
              <a:rPr lang="en-GB" sz="2200" b="0" i="1" dirty="0">
                <a:solidFill>
                  <a:schemeClr val="bg1"/>
                </a:solidFill>
                <a:effectLst/>
                <a:latin typeface="PT Sans" panose="020B0503020203020204" pitchFamily="34" charset="77"/>
              </a:rPr>
              <a:t>Our experience with JMango360 has been totally satisfying. All processes from on boarding to daily activities have been managed perfectly. </a:t>
            </a:r>
            <a:br>
              <a:rPr lang="en-GB" sz="2200" b="0" i="1" dirty="0">
                <a:solidFill>
                  <a:schemeClr val="bg1"/>
                </a:solidFill>
                <a:effectLst/>
                <a:latin typeface="PT Sans" panose="020B0503020203020204" pitchFamily="34" charset="77"/>
              </a:rPr>
            </a:br>
            <a:br>
              <a:rPr lang="en-GB" sz="2200" b="0" i="1" dirty="0">
                <a:solidFill>
                  <a:schemeClr val="bg1"/>
                </a:solidFill>
                <a:effectLst/>
                <a:latin typeface="PT Sans" panose="020B0503020203020204" pitchFamily="34" charset="77"/>
              </a:rPr>
            </a:br>
            <a:r>
              <a:rPr lang="en-GB" sz="2200" b="0" i="1" dirty="0">
                <a:solidFill>
                  <a:schemeClr val="bg1"/>
                </a:solidFill>
                <a:effectLst/>
                <a:latin typeface="PT Sans" panose="020B0503020203020204" pitchFamily="34" charset="77"/>
              </a:rPr>
              <a:t>The app launch and on going progress is now a growing success for our company.’</a:t>
            </a:r>
          </a:p>
          <a:p>
            <a:pPr marL="0" marR="0" indent="0" algn="l" defTabSz="825500" rtl="0" fontAlgn="auto" latinLnBrk="0" hangingPunct="0">
              <a:lnSpc>
                <a:spcPct val="100000"/>
              </a:lnSpc>
              <a:spcBef>
                <a:spcPts val="0"/>
              </a:spcBef>
              <a:spcAft>
                <a:spcPts val="0"/>
              </a:spcAft>
              <a:buClrTx/>
              <a:buSzTx/>
              <a:buFontTx/>
              <a:buNone/>
              <a:tabLst/>
            </a:pPr>
            <a:endParaRPr kumimoji="0" lang="en-GB" sz="2200" b="0" u="none" strike="noStrike" cap="none" spc="0" normalizeH="0" baseline="0" dirty="0">
              <a:ln>
                <a:noFill/>
              </a:ln>
              <a:solidFill>
                <a:schemeClr val="bg1"/>
              </a:solidFill>
              <a:uFillTx/>
              <a:latin typeface="PT Sans" panose="020B0503020203020204" pitchFamily="34" charset="77"/>
              <a:sym typeface="Helvetica Neue"/>
            </a:endParaRPr>
          </a:p>
          <a:p>
            <a:pPr marL="0" marR="0" indent="0" algn="l" defTabSz="825500" rtl="0" fontAlgn="auto" latinLnBrk="0" hangingPunct="0">
              <a:lnSpc>
                <a:spcPct val="100000"/>
              </a:lnSpc>
              <a:spcBef>
                <a:spcPts val="0"/>
              </a:spcBef>
              <a:spcAft>
                <a:spcPts val="0"/>
              </a:spcAft>
              <a:buClrTx/>
              <a:buSzTx/>
              <a:buFontTx/>
              <a:buNone/>
              <a:tabLst/>
            </a:pPr>
            <a:r>
              <a:rPr lang="en-GB" sz="2200" b="0" i="1" dirty="0" err="1">
                <a:solidFill>
                  <a:srgbClr val="D0B082"/>
                </a:solidFill>
                <a:effectLst/>
                <a:latin typeface="PT Sans" panose="020B0503020203020204" pitchFamily="34" charset="77"/>
              </a:rPr>
              <a:t>Sheida</a:t>
            </a:r>
            <a:r>
              <a:rPr lang="en-GB" sz="2200" b="0" i="1" dirty="0">
                <a:solidFill>
                  <a:srgbClr val="D0B082"/>
                </a:solidFill>
                <a:effectLst/>
                <a:latin typeface="PT Sans" panose="020B0503020203020204" pitchFamily="34" charset="77"/>
              </a:rPr>
              <a:t> Ngo – CX &amp; UX Manager Subdued</a:t>
            </a:r>
            <a:endParaRPr kumimoji="0" lang="en-NL" sz="2200" b="1" i="1" u="none" strike="noStrike" cap="none" spc="0" normalizeH="0" baseline="0" dirty="0">
              <a:ln>
                <a:noFill/>
              </a:ln>
              <a:solidFill>
                <a:srgbClr val="D0B082"/>
              </a:solidFill>
              <a:effectLst/>
              <a:uFillTx/>
              <a:latin typeface="PT Sans" panose="020B0503020203020204" pitchFamily="34" charset="77"/>
              <a:sym typeface="Helvetica Neue"/>
            </a:endParaRPr>
          </a:p>
        </p:txBody>
      </p:sp>
      <p:pic>
        <p:nvPicPr>
          <p:cNvPr id="8" name="Picture 7" descr="Text&#10;&#10;Description automatically generated">
            <a:extLst>
              <a:ext uri="{FF2B5EF4-FFF2-40B4-BE49-F238E27FC236}">
                <a16:creationId xmlns:a16="http://schemas.microsoft.com/office/drawing/2014/main" id="{CBA52719-4250-D9AC-5B10-75605DC40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246" y="3033820"/>
            <a:ext cx="3302000" cy="152400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093CF7D9-7FE9-8683-6544-0BD1A3568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4114" y="3033820"/>
            <a:ext cx="9049139" cy="5981970"/>
          </a:xfrm>
          <a:prstGeom prst="rect">
            <a:avLst/>
          </a:prstGeom>
        </p:spPr>
      </p:pic>
      <p:sp>
        <p:nvSpPr>
          <p:cNvPr id="11" name="TextBox 10">
            <a:extLst>
              <a:ext uri="{FF2B5EF4-FFF2-40B4-BE49-F238E27FC236}">
                <a16:creationId xmlns:a16="http://schemas.microsoft.com/office/drawing/2014/main" id="{0D2CFB89-9729-2B27-E57E-28C0553D54CF}"/>
              </a:ext>
            </a:extLst>
          </p:cNvPr>
          <p:cNvSpPr txBox="1"/>
          <p:nvPr/>
        </p:nvSpPr>
        <p:spPr>
          <a:xfrm>
            <a:off x="1467353" y="5329376"/>
            <a:ext cx="10717276"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3200" b="0" dirty="0">
                <a:solidFill>
                  <a:schemeClr val="bg1"/>
                </a:solidFill>
                <a:effectLst/>
                <a:latin typeface="PT Sans" panose="020B0503020203020204" pitchFamily="34" charset="77"/>
              </a:rPr>
              <a:t>Subdued is a brand for fun-loving, strong and independent teenagers. </a:t>
            </a:r>
            <a:r>
              <a:rPr lang="en-GB" sz="3200" b="0" dirty="0">
                <a:solidFill>
                  <a:schemeClr val="bg1"/>
                </a:solidFill>
                <a:latin typeface="PT Sans" panose="020B0503020203020204" pitchFamily="34" charset="77"/>
              </a:rPr>
              <a:t>Founded in the 90’s in Italy, they have always aimed to bring something special to clothing making it unique and different from the mainstream. The design team is Italian and Italian heritage shines through in everything they do.</a:t>
            </a:r>
            <a:endParaRPr lang="en-GB" sz="3200" b="0" dirty="0">
              <a:solidFill>
                <a:schemeClr val="bg1"/>
              </a:solidFill>
              <a:effectLst/>
              <a:latin typeface="PT Sans" panose="020B0503020203020204" pitchFamily="34" charset="77"/>
            </a:endParaRPr>
          </a:p>
        </p:txBody>
      </p:sp>
      <p:pic>
        <p:nvPicPr>
          <p:cNvPr id="17" name="Picture 16" descr="Text&#10;&#10;Description automatically generated with medium confidence">
            <a:extLst>
              <a:ext uri="{FF2B5EF4-FFF2-40B4-BE49-F238E27FC236}">
                <a16:creationId xmlns:a16="http://schemas.microsoft.com/office/drawing/2014/main" id="{9F6D270F-A9EC-C796-F305-E831886FBE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7224" y="3345501"/>
            <a:ext cx="5892800" cy="825500"/>
          </a:xfrm>
          <a:prstGeom prst="rect">
            <a:avLst/>
          </a:prstGeom>
        </p:spPr>
      </p:pic>
      <p:sp>
        <p:nvSpPr>
          <p:cNvPr id="18" name="TextBox 17">
            <a:extLst>
              <a:ext uri="{FF2B5EF4-FFF2-40B4-BE49-F238E27FC236}">
                <a16:creationId xmlns:a16="http://schemas.microsoft.com/office/drawing/2014/main" id="{2E6E2355-FBDB-FA96-C467-D5D6076F44F5}"/>
              </a:ext>
            </a:extLst>
          </p:cNvPr>
          <p:cNvSpPr txBox="1"/>
          <p:nvPr/>
        </p:nvSpPr>
        <p:spPr>
          <a:xfrm>
            <a:off x="1609298" y="9232710"/>
            <a:ext cx="10153128"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lang="en-GB" sz="3200" b="0" i="0" dirty="0">
                <a:solidFill>
                  <a:srgbClr val="D0B082"/>
                </a:solidFill>
                <a:effectLst/>
                <a:latin typeface="PT Sans" panose="020B0503020203020204" pitchFamily="34" charset="77"/>
              </a:rPr>
              <a:t>Results: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3200" b="0" i="0" dirty="0">
                <a:solidFill>
                  <a:schemeClr val="bg1"/>
                </a:solidFill>
                <a:effectLst/>
                <a:latin typeface="PT Sans" panose="020B0503020203020204" pitchFamily="34" charset="77"/>
              </a:rPr>
              <a:t>App launch March 2022</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3200" b="0" i="0" dirty="0">
                <a:solidFill>
                  <a:schemeClr val="bg1"/>
                </a:solidFill>
                <a:effectLst/>
                <a:latin typeface="PT Sans" panose="020B0503020203020204" pitchFamily="34" charset="77"/>
              </a:rPr>
              <a:t>&gt;440K downloads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3200" b="0" dirty="0">
                <a:solidFill>
                  <a:schemeClr val="bg1"/>
                </a:solidFill>
                <a:effectLst/>
                <a:latin typeface="PT Sans" panose="020B0503020203020204" pitchFamily="34" charset="77"/>
              </a:rPr>
              <a:t>Over 50% of total online revenue </a:t>
            </a:r>
            <a:br>
              <a:rPr lang="en-GB" sz="3200" b="0" dirty="0">
                <a:solidFill>
                  <a:schemeClr val="bg1"/>
                </a:solidFill>
                <a:effectLst/>
                <a:latin typeface="PT Sans" panose="020B0503020203020204" pitchFamily="34" charset="77"/>
              </a:rPr>
            </a:br>
            <a:r>
              <a:rPr lang="en-GB" sz="3200" b="0" dirty="0">
                <a:solidFill>
                  <a:schemeClr val="bg1"/>
                </a:solidFill>
                <a:effectLst/>
                <a:latin typeface="PT Sans" panose="020B0503020203020204" pitchFamily="34" charset="77"/>
              </a:rPr>
              <a:t>is now generated through the App</a:t>
            </a:r>
          </a:p>
          <a:p>
            <a:pPr marL="0" marR="0" indent="0" algn="l" defTabSz="825500" rtl="0" fontAlgn="auto" latinLnBrk="0" hangingPunct="0">
              <a:lnSpc>
                <a:spcPct val="100000"/>
              </a:lnSpc>
              <a:spcBef>
                <a:spcPts val="0"/>
              </a:spcBef>
              <a:spcAft>
                <a:spcPts val="0"/>
              </a:spcAft>
              <a:buClrTx/>
              <a:buSzTx/>
              <a:buFontTx/>
              <a:buNone/>
              <a:tabLst/>
            </a:pPr>
            <a:endParaRPr kumimoji="0" lang="en-GB" sz="3200" b="0" u="none" strike="noStrike" cap="none" spc="0" normalizeH="0" baseline="0" dirty="0">
              <a:ln>
                <a:noFill/>
              </a:ln>
              <a:solidFill>
                <a:schemeClr val="bg1"/>
              </a:solidFill>
              <a:uFillTx/>
              <a:latin typeface="PT Sans" panose="020B0503020203020204" pitchFamily="34" charset="77"/>
              <a:sym typeface="Helvetica Neue"/>
            </a:endParaRPr>
          </a:p>
        </p:txBody>
      </p:sp>
    </p:spTree>
    <p:extLst>
      <p:ext uri="{BB962C8B-B14F-4D97-AF65-F5344CB8AC3E}">
        <p14:creationId xmlns:p14="http://schemas.microsoft.com/office/powerpoint/2010/main" val="2703969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3"/>
        <p:cNvGrpSpPr/>
        <p:nvPr/>
      </p:nvGrpSpPr>
      <p:grpSpPr>
        <a:xfrm>
          <a:off x="0" y="0"/>
          <a:ext cx="0" cy="0"/>
          <a:chOff x="0" y="0"/>
          <a:chExt cx="0" cy="0"/>
        </a:xfrm>
      </p:grpSpPr>
      <p:sp>
        <p:nvSpPr>
          <p:cNvPr id="4" name="Google Shape;546;p14">
            <a:extLst>
              <a:ext uri="{FF2B5EF4-FFF2-40B4-BE49-F238E27FC236}">
                <a16:creationId xmlns:a16="http://schemas.microsoft.com/office/drawing/2014/main" id="{1339A39C-F489-7060-CF2B-1EE32BE4152C}"/>
              </a:ext>
            </a:extLst>
          </p:cNvPr>
          <p:cNvSpPr txBox="1"/>
          <p:nvPr/>
        </p:nvSpPr>
        <p:spPr>
          <a:xfrm>
            <a:off x="1493860" y="1150195"/>
            <a:ext cx="10384004"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C2E3C"/>
              </a:buClr>
              <a:buSzPts val="7000"/>
              <a:buFont typeface="Nunito Sans"/>
              <a:buNone/>
            </a:pPr>
            <a:r>
              <a:rPr lang="en-US" sz="6000" dirty="0">
                <a:solidFill>
                  <a:schemeClr val="bg1"/>
                </a:solidFill>
                <a:latin typeface="PT Sans" panose="020B0503020203020204" pitchFamily="34" charset="77"/>
                <a:ea typeface="Nunito Sans"/>
                <a:cs typeface="Nunito Sans"/>
                <a:sym typeface="Nunito Sans"/>
              </a:rPr>
              <a:t>Case study: </a:t>
            </a:r>
            <a:r>
              <a:rPr lang="en-US" sz="6000" dirty="0">
                <a:solidFill>
                  <a:srgbClr val="D0B082"/>
                </a:solidFill>
                <a:latin typeface="PT Sans" panose="020B0503020203020204" pitchFamily="34" charset="77"/>
                <a:ea typeface="Nunito Sans"/>
                <a:cs typeface="Nunito Sans"/>
                <a:sym typeface="Nunito Sans"/>
              </a:rPr>
              <a:t>Beauty Solutions</a:t>
            </a:r>
            <a:endParaRPr sz="6000" u="none" strike="noStrike" cap="none" dirty="0">
              <a:solidFill>
                <a:srgbClr val="D0B082"/>
              </a:solidFill>
              <a:latin typeface="PT Sans" panose="020B0503020203020204" pitchFamily="34" charset="77"/>
              <a:ea typeface="Nunito Sans"/>
              <a:cs typeface="Nunito Sans"/>
              <a:sym typeface="Nunito Sans"/>
            </a:endParaRPr>
          </a:p>
        </p:txBody>
      </p:sp>
      <p:sp>
        <p:nvSpPr>
          <p:cNvPr id="6" name="TextBox 5">
            <a:extLst>
              <a:ext uri="{FF2B5EF4-FFF2-40B4-BE49-F238E27FC236}">
                <a16:creationId xmlns:a16="http://schemas.microsoft.com/office/drawing/2014/main" id="{2E20EA88-613F-A7AB-AEA3-C98BA3489CB3}"/>
              </a:ext>
            </a:extLst>
          </p:cNvPr>
          <p:cNvSpPr txBox="1"/>
          <p:nvPr/>
        </p:nvSpPr>
        <p:spPr>
          <a:xfrm>
            <a:off x="13272120" y="9694375"/>
            <a:ext cx="10153128"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2200" i="0" dirty="0">
                <a:solidFill>
                  <a:srgbClr val="D0B082"/>
                </a:solidFill>
                <a:effectLst/>
                <a:latin typeface="PT Sans" panose="020B0503020203020204" pitchFamily="34" charset="77"/>
              </a:rPr>
              <a:t>Client feedback</a:t>
            </a:r>
            <a:br>
              <a:rPr lang="en-GB" sz="2200" dirty="0">
                <a:solidFill>
                  <a:schemeClr val="bg1"/>
                </a:solidFill>
                <a:latin typeface="PT Sans" panose="020B0503020203020204" pitchFamily="34" charset="77"/>
              </a:rPr>
            </a:br>
            <a:r>
              <a:rPr lang="en-GB" sz="2200" b="0" dirty="0">
                <a:solidFill>
                  <a:schemeClr val="bg1"/>
                </a:solidFill>
                <a:latin typeface="PT Sans" panose="020B0503020203020204" pitchFamily="34" charset="77"/>
              </a:rPr>
              <a:t>‘</a:t>
            </a:r>
            <a:r>
              <a:rPr lang="en-GB" sz="2200" b="0" i="1" dirty="0">
                <a:solidFill>
                  <a:schemeClr val="bg1"/>
                </a:solidFill>
                <a:latin typeface="PT Sans" panose="020B0503020203020204" pitchFamily="34" charset="77"/>
              </a:rPr>
              <a:t>Our main objective is to activate customers through push notifications to pro-</a:t>
            </a:r>
            <a:r>
              <a:rPr lang="en-GB" sz="2200" b="0" i="1" dirty="0" err="1">
                <a:solidFill>
                  <a:schemeClr val="bg1"/>
                </a:solidFill>
                <a:latin typeface="PT Sans" panose="020B0503020203020204" pitchFamily="34" charset="77"/>
              </a:rPr>
              <a:t>activtely</a:t>
            </a:r>
            <a:endParaRPr lang="en-GB" sz="2200" b="0" i="1" dirty="0">
              <a:solidFill>
                <a:schemeClr val="bg1"/>
              </a:solidFill>
              <a:latin typeface="PT Sans" panose="020B0503020203020204" pitchFamily="34" charset="77"/>
            </a:endParaRPr>
          </a:p>
          <a:p>
            <a:pPr marL="0" marR="0" indent="0" algn="l" defTabSz="825500" rtl="0" fontAlgn="auto" latinLnBrk="0" hangingPunct="0">
              <a:lnSpc>
                <a:spcPct val="100000"/>
              </a:lnSpc>
              <a:spcBef>
                <a:spcPts val="0"/>
              </a:spcBef>
              <a:spcAft>
                <a:spcPts val="0"/>
              </a:spcAft>
              <a:buClrTx/>
              <a:buSzTx/>
              <a:buFontTx/>
              <a:buNone/>
              <a:tabLst/>
            </a:pPr>
            <a:r>
              <a:rPr lang="en-GB" sz="2200" b="0" i="1" dirty="0">
                <a:solidFill>
                  <a:schemeClr val="bg1"/>
                </a:solidFill>
                <a:latin typeface="PT Sans" panose="020B0503020203020204" pitchFamily="34" charset="77"/>
              </a:rPr>
              <a:t>b</a:t>
            </a:r>
            <a:r>
              <a:rPr lang="en-GB" sz="2200" b="0" i="1" dirty="0">
                <a:solidFill>
                  <a:schemeClr val="bg1"/>
                </a:solidFill>
                <a:effectLst/>
                <a:latin typeface="PT Sans" panose="020B0503020203020204" pitchFamily="34" charset="77"/>
              </a:rPr>
              <a:t>uy instead of current </a:t>
            </a:r>
            <a:r>
              <a:rPr lang="en-GB" sz="2200" b="0" i="1" dirty="0">
                <a:solidFill>
                  <a:schemeClr val="bg1"/>
                </a:solidFill>
                <a:latin typeface="PT Sans" panose="020B0503020203020204" pitchFamily="34" charset="77"/>
              </a:rPr>
              <a:t>state of reactive. We are adding custom features to the app to make it completely fit to our customers.’</a:t>
            </a:r>
            <a:endParaRPr lang="en-GB" sz="2200" b="0" i="1" dirty="0">
              <a:solidFill>
                <a:schemeClr val="bg1"/>
              </a:solidFill>
              <a:effectLst/>
              <a:latin typeface="PT Sans" panose="020B0503020203020204" pitchFamily="34" charset="77"/>
            </a:endParaRPr>
          </a:p>
          <a:p>
            <a:pPr marL="0" marR="0" indent="0" algn="l" defTabSz="825500" rtl="0" fontAlgn="auto" latinLnBrk="0" hangingPunct="0">
              <a:lnSpc>
                <a:spcPct val="100000"/>
              </a:lnSpc>
              <a:spcBef>
                <a:spcPts val="0"/>
              </a:spcBef>
              <a:spcAft>
                <a:spcPts val="0"/>
              </a:spcAft>
              <a:buClrTx/>
              <a:buSzTx/>
              <a:buFontTx/>
              <a:buNone/>
              <a:tabLst/>
            </a:pPr>
            <a:endParaRPr kumimoji="0" lang="en-GB" sz="2200" b="0" u="none" strike="noStrike" cap="none" spc="0" normalizeH="0" baseline="0" dirty="0">
              <a:ln>
                <a:noFill/>
              </a:ln>
              <a:solidFill>
                <a:schemeClr val="bg1"/>
              </a:solidFill>
              <a:uFillTx/>
              <a:latin typeface="PT Sans" panose="020B0503020203020204" pitchFamily="34" charset="77"/>
              <a:sym typeface="Helvetica Neue"/>
            </a:endParaRPr>
          </a:p>
          <a:p>
            <a:pPr marL="0" marR="0" indent="0" algn="l" defTabSz="825500" rtl="0" fontAlgn="auto" latinLnBrk="0" hangingPunct="0">
              <a:lnSpc>
                <a:spcPct val="100000"/>
              </a:lnSpc>
              <a:spcBef>
                <a:spcPts val="0"/>
              </a:spcBef>
              <a:spcAft>
                <a:spcPts val="0"/>
              </a:spcAft>
              <a:buClrTx/>
              <a:buSzTx/>
              <a:buFontTx/>
              <a:buNone/>
              <a:tabLst/>
            </a:pPr>
            <a:r>
              <a:rPr lang="en-GB" sz="2200" b="0" i="1" dirty="0">
                <a:solidFill>
                  <a:srgbClr val="D0B082"/>
                </a:solidFill>
                <a:effectLst/>
                <a:latin typeface="PT Sans" panose="020B0503020203020204" pitchFamily="34" charset="77"/>
              </a:rPr>
              <a:t>Shane Brown – Director of IT Beauty Solutions</a:t>
            </a:r>
            <a:endParaRPr kumimoji="0" lang="en-NL" sz="2200" b="1" i="1" u="none" strike="noStrike" cap="none" spc="0" normalizeH="0" baseline="0" dirty="0">
              <a:ln>
                <a:noFill/>
              </a:ln>
              <a:solidFill>
                <a:srgbClr val="D0B082"/>
              </a:solidFill>
              <a:effectLst/>
              <a:uFillTx/>
              <a:latin typeface="PT Sans" panose="020B0503020203020204" pitchFamily="34" charset="77"/>
              <a:sym typeface="Helvetica Neue"/>
            </a:endParaRPr>
          </a:p>
        </p:txBody>
      </p:sp>
      <p:sp>
        <p:nvSpPr>
          <p:cNvPr id="11" name="TextBox 10">
            <a:extLst>
              <a:ext uri="{FF2B5EF4-FFF2-40B4-BE49-F238E27FC236}">
                <a16:creationId xmlns:a16="http://schemas.microsoft.com/office/drawing/2014/main" id="{0D2CFB89-9729-2B27-E57E-28C0553D54CF}"/>
              </a:ext>
            </a:extLst>
          </p:cNvPr>
          <p:cNvSpPr txBox="1"/>
          <p:nvPr/>
        </p:nvSpPr>
        <p:spPr>
          <a:xfrm>
            <a:off x="1467353" y="6068040"/>
            <a:ext cx="10717276"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3200" b="0" i="0" dirty="0">
                <a:solidFill>
                  <a:schemeClr val="bg1"/>
                </a:solidFill>
                <a:effectLst/>
                <a:latin typeface="PT Sans" panose="020B0503020203020204" pitchFamily="34" charset="77"/>
              </a:rPr>
              <a:t>Beauty Solutions, founded in 2007 with 9 locations in the US provides beauty professionals with the products, tools, and education they need to grow their business.</a:t>
            </a:r>
            <a:endParaRPr lang="en-GB" sz="3200" b="0" dirty="0">
              <a:solidFill>
                <a:schemeClr val="bg1"/>
              </a:solidFill>
              <a:effectLst/>
              <a:latin typeface="PT Sans" panose="020B0503020203020204" pitchFamily="34" charset="77"/>
            </a:endParaRPr>
          </a:p>
        </p:txBody>
      </p:sp>
      <p:sp>
        <p:nvSpPr>
          <p:cNvPr id="18" name="TextBox 17">
            <a:extLst>
              <a:ext uri="{FF2B5EF4-FFF2-40B4-BE49-F238E27FC236}">
                <a16:creationId xmlns:a16="http://schemas.microsoft.com/office/drawing/2014/main" id="{2E6E2355-FBDB-FA96-C467-D5D6076F44F5}"/>
              </a:ext>
            </a:extLst>
          </p:cNvPr>
          <p:cNvSpPr txBox="1"/>
          <p:nvPr/>
        </p:nvSpPr>
        <p:spPr>
          <a:xfrm>
            <a:off x="1609298" y="8986489"/>
            <a:ext cx="10153128"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lang="en-GB" sz="3200" b="0" i="0" dirty="0">
                <a:solidFill>
                  <a:srgbClr val="D0B082"/>
                </a:solidFill>
                <a:effectLst/>
                <a:latin typeface="PT Sans" panose="020B0503020203020204" pitchFamily="34" charset="77"/>
              </a:rPr>
              <a:t>Results: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3200" b="0" i="0" dirty="0">
                <a:solidFill>
                  <a:schemeClr val="bg1"/>
                </a:solidFill>
                <a:effectLst/>
                <a:latin typeface="PT Sans" panose="020B0503020203020204" pitchFamily="34" charset="77"/>
              </a:rPr>
              <a:t>App launch </a:t>
            </a:r>
            <a:r>
              <a:rPr lang="en-GB" sz="3200" b="0" dirty="0">
                <a:solidFill>
                  <a:schemeClr val="bg1"/>
                </a:solidFill>
                <a:latin typeface="PT Sans" panose="020B0503020203020204" pitchFamily="34" charset="77"/>
              </a:rPr>
              <a:t>December</a:t>
            </a:r>
            <a:r>
              <a:rPr lang="en-GB" sz="3200" b="0" i="0" dirty="0">
                <a:solidFill>
                  <a:schemeClr val="bg1"/>
                </a:solidFill>
                <a:effectLst/>
                <a:latin typeface="PT Sans" panose="020B0503020203020204" pitchFamily="34" charset="77"/>
              </a:rPr>
              <a:t> 2019</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3200" b="0" dirty="0">
                <a:solidFill>
                  <a:schemeClr val="bg1"/>
                </a:solidFill>
                <a:latin typeface="PT Sans" panose="020B0503020203020204" pitchFamily="34" charset="77"/>
              </a:rPr>
              <a:t>1.5X more repeat purchases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3200" b="0" dirty="0">
                <a:solidFill>
                  <a:schemeClr val="bg1"/>
                </a:solidFill>
                <a:latin typeface="PT Sans" panose="020B0503020203020204" pitchFamily="34" charset="77"/>
              </a:rPr>
              <a:t>Custom features for shops/resellers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GB" sz="3200" b="0" dirty="0">
              <a:solidFill>
                <a:schemeClr val="bg1"/>
              </a:solidFill>
              <a:latin typeface="PT Sans" panose="020B0503020203020204" pitchFamily="34" charset="77"/>
            </a:endParaRP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GB" sz="3200" b="0" i="0" dirty="0">
              <a:solidFill>
                <a:schemeClr val="bg1"/>
              </a:solidFill>
              <a:effectLst/>
              <a:latin typeface="PT Sans" panose="020B0503020203020204" pitchFamily="34" charset="77"/>
            </a:endParaRPr>
          </a:p>
          <a:p>
            <a:pPr marL="0" marR="0" indent="0" algn="l" defTabSz="825500" rtl="0" fontAlgn="auto" latinLnBrk="0" hangingPunct="0">
              <a:lnSpc>
                <a:spcPct val="100000"/>
              </a:lnSpc>
              <a:spcBef>
                <a:spcPts val="0"/>
              </a:spcBef>
              <a:spcAft>
                <a:spcPts val="0"/>
              </a:spcAft>
              <a:buClrTx/>
              <a:buSzTx/>
              <a:buFontTx/>
              <a:buNone/>
              <a:tabLst/>
            </a:pPr>
            <a:endParaRPr kumimoji="0" lang="en-GB" sz="3200" b="0" u="none" strike="noStrike" cap="none" spc="0" normalizeH="0" baseline="0" dirty="0">
              <a:ln>
                <a:noFill/>
              </a:ln>
              <a:solidFill>
                <a:schemeClr val="bg1"/>
              </a:solidFill>
              <a:uFillTx/>
              <a:latin typeface="PT Sans" panose="020B0503020203020204" pitchFamily="34" charset="77"/>
              <a:sym typeface="Helvetica Neue"/>
            </a:endParaRPr>
          </a:p>
        </p:txBody>
      </p:sp>
      <p:pic>
        <p:nvPicPr>
          <p:cNvPr id="5" name="Picture 4" descr="Graphical user interface, application&#10;&#10;Description automatically generated">
            <a:extLst>
              <a:ext uri="{FF2B5EF4-FFF2-40B4-BE49-F238E27FC236}">
                <a16:creationId xmlns:a16="http://schemas.microsoft.com/office/drawing/2014/main" id="{90B1623B-AF06-8A58-C4B9-8902F8F47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5639" y="2894624"/>
            <a:ext cx="9045553" cy="5979600"/>
          </a:xfrm>
          <a:prstGeom prst="rect">
            <a:avLst/>
          </a:prstGeom>
        </p:spPr>
      </p:pic>
      <p:pic>
        <p:nvPicPr>
          <p:cNvPr id="9" name="Picture 8" descr="Logo, company name&#10;&#10;Description automatically generated">
            <a:extLst>
              <a:ext uri="{FF2B5EF4-FFF2-40B4-BE49-F238E27FC236}">
                <a16:creationId xmlns:a16="http://schemas.microsoft.com/office/drawing/2014/main" id="{3DE58A25-4D20-A168-CCBE-8D1CE2F64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792" y="3029744"/>
            <a:ext cx="3302000" cy="1524000"/>
          </a:xfrm>
          <a:prstGeom prst="rect">
            <a:avLst/>
          </a:prstGeom>
        </p:spPr>
      </p:pic>
    </p:spTree>
    <p:extLst>
      <p:ext uri="{BB962C8B-B14F-4D97-AF65-F5344CB8AC3E}">
        <p14:creationId xmlns:p14="http://schemas.microsoft.com/office/powerpoint/2010/main" val="1461323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3"/>
        <p:cNvGrpSpPr/>
        <p:nvPr/>
      </p:nvGrpSpPr>
      <p:grpSpPr>
        <a:xfrm>
          <a:off x="0" y="0"/>
          <a:ext cx="0" cy="0"/>
          <a:chOff x="0" y="0"/>
          <a:chExt cx="0" cy="0"/>
        </a:xfrm>
      </p:grpSpPr>
      <p:sp>
        <p:nvSpPr>
          <p:cNvPr id="4" name="Google Shape;546;p14">
            <a:extLst>
              <a:ext uri="{FF2B5EF4-FFF2-40B4-BE49-F238E27FC236}">
                <a16:creationId xmlns:a16="http://schemas.microsoft.com/office/drawing/2014/main" id="{1339A39C-F489-7060-CF2B-1EE32BE4152C}"/>
              </a:ext>
            </a:extLst>
          </p:cNvPr>
          <p:cNvSpPr txBox="1"/>
          <p:nvPr/>
        </p:nvSpPr>
        <p:spPr>
          <a:xfrm>
            <a:off x="1493860" y="1150195"/>
            <a:ext cx="10384004"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C2E3C"/>
              </a:buClr>
              <a:buSzPts val="7000"/>
              <a:buFont typeface="Nunito Sans"/>
              <a:buNone/>
            </a:pPr>
            <a:r>
              <a:rPr lang="en-US" sz="6000" dirty="0">
                <a:solidFill>
                  <a:schemeClr val="bg1"/>
                </a:solidFill>
                <a:latin typeface="PT Sans" panose="020B0503020203020204" pitchFamily="34" charset="77"/>
                <a:ea typeface="Nunito Sans"/>
                <a:cs typeface="Nunito Sans"/>
                <a:sym typeface="Nunito Sans"/>
              </a:rPr>
              <a:t>Case study: </a:t>
            </a:r>
            <a:r>
              <a:rPr lang="en-US" sz="6000" dirty="0">
                <a:solidFill>
                  <a:srgbClr val="D0B082"/>
                </a:solidFill>
                <a:latin typeface="PT Sans" panose="020B0503020203020204" pitchFamily="34" charset="77"/>
                <a:ea typeface="Nunito Sans"/>
                <a:cs typeface="Nunito Sans"/>
                <a:sym typeface="Nunito Sans"/>
              </a:rPr>
              <a:t>Gill Marine</a:t>
            </a:r>
            <a:endParaRPr sz="6000" u="none" strike="noStrike" cap="none" dirty="0">
              <a:solidFill>
                <a:srgbClr val="D0B082"/>
              </a:solidFill>
              <a:latin typeface="PT Sans" panose="020B0503020203020204" pitchFamily="34" charset="77"/>
              <a:ea typeface="Nunito Sans"/>
              <a:cs typeface="Nunito Sans"/>
              <a:sym typeface="Nunito Sans"/>
            </a:endParaRPr>
          </a:p>
        </p:txBody>
      </p:sp>
      <p:sp>
        <p:nvSpPr>
          <p:cNvPr id="6" name="TextBox 5">
            <a:extLst>
              <a:ext uri="{FF2B5EF4-FFF2-40B4-BE49-F238E27FC236}">
                <a16:creationId xmlns:a16="http://schemas.microsoft.com/office/drawing/2014/main" id="{2E20EA88-613F-A7AB-AEA3-C98BA3489CB3}"/>
              </a:ext>
            </a:extLst>
          </p:cNvPr>
          <p:cNvSpPr txBox="1"/>
          <p:nvPr/>
        </p:nvSpPr>
        <p:spPr>
          <a:xfrm>
            <a:off x="13344128" y="7155517"/>
            <a:ext cx="10153128" cy="5027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3200" b="0" i="1" dirty="0">
                <a:solidFill>
                  <a:schemeClr val="bg1"/>
                </a:solidFill>
                <a:effectLst/>
                <a:latin typeface="PT Sans" panose="020B0503020203020204" pitchFamily="34" charset="77"/>
              </a:rPr>
              <a:t>‘Gill Marine asked JMango360 to assist in migrating our wholesale business from Magento to BigCommerce. We couldn’t be happier with the end result. JMango360 managed to surpass our expectations not only with regards to functionality but also with their support. </a:t>
            </a:r>
            <a:br>
              <a:rPr lang="en-GB" sz="3200" b="0" i="1" dirty="0">
                <a:solidFill>
                  <a:schemeClr val="bg1"/>
                </a:solidFill>
                <a:effectLst/>
                <a:latin typeface="PT Sans" panose="020B0503020203020204" pitchFamily="34" charset="77"/>
              </a:rPr>
            </a:br>
            <a:r>
              <a:rPr lang="en-GB" sz="3200" b="0" i="1" dirty="0">
                <a:solidFill>
                  <a:schemeClr val="bg1"/>
                </a:solidFill>
                <a:effectLst/>
                <a:latin typeface="PT Sans" panose="020B0503020203020204" pitchFamily="34" charset="77"/>
              </a:rPr>
              <a:t>The results have been great and I would recommend any B2B business, but wholesale especially to work with JMango360.’</a:t>
            </a:r>
            <a:endParaRPr kumimoji="0" lang="en-GB" sz="3200" b="0" i="1" u="none" strike="noStrike" cap="none" spc="0" normalizeH="0" baseline="0" dirty="0">
              <a:ln>
                <a:noFill/>
              </a:ln>
              <a:solidFill>
                <a:schemeClr val="bg1"/>
              </a:solidFill>
              <a:uFillTx/>
              <a:latin typeface="PT Sans" panose="020B0503020203020204" pitchFamily="34" charset="77"/>
              <a:sym typeface="Helvetica Neue"/>
            </a:endParaRPr>
          </a:p>
          <a:p>
            <a:pPr marL="0" marR="0" indent="0" algn="l" defTabSz="825500" rtl="0" fontAlgn="auto" latinLnBrk="0" hangingPunct="0">
              <a:lnSpc>
                <a:spcPct val="100000"/>
              </a:lnSpc>
              <a:spcBef>
                <a:spcPts val="0"/>
              </a:spcBef>
              <a:spcAft>
                <a:spcPts val="0"/>
              </a:spcAft>
              <a:buClrTx/>
              <a:buSzTx/>
              <a:buFontTx/>
              <a:buNone/>
              <a:tabLst/>
            </a:pPr>
            <a:br>
              <a:rPr lang="en-GB" sz="3200" b="0" i="1" dirty="0">
                <a:solidFill>
                  <a:srgbClr val="D0B082"/>
                </a:solidFill>
                <a:effectLst/>
                <a:latin typeface="PT Sans" panose="020B0503020203020204" pitchFamily="34" charset="77"/>
              </a:rPr>
            </a:br>
            <a:r>
              <a:rPr lang="en-GB" sz="3200" b="0" i="1" dirty="0">
                <a:solidFill>
                  <a:srgbClr val="D0B082"/>
                </a:solidFill>
                <a:effectLst/>
                <a:latin typeface="PT Sans" panose="020B0503020203020204" pitchFamily="34" charset="77"/>
              </a:rPr>
              <a:t>Oliver Cole, Global Head of e-commerce</a:t>
            </a:r>
            <a:endParaRPr kumimoji="0" lang="en-NL" sz="3200" b="1" i="1" u="none" strike="noStrike" cap="none" spc="0" normalizeH="0" baseline="0" dirty="0">
              <a:ln>
                <a:noFill/>
              </a:ln>
              <a:solidFill>
                <a:srgbClr val="D0B082"/>
              </a:solidFill>
              <a:effectLst/>
              <a:uFillTx/>
              <a:latin typeface="PT Sans" panose="020B0503020203020204" pitchFamily="34" charset="77"/>
              <a:sym typeface="Helvetica Neue"/>
            </a:endParaRPr>
          </a:p>
        </p:txBody>
      </p:sp>
      <p:sp>
        <p:nvSpPr>
          <p:cNvPr id="11" name="TextBox 10">
            <a:extLst>
              <a:ext uri="{FF2B5EF4-FFF2-40B4-BE49-F238E27FC236}">
                <a16:creationId xmlns:a16="http://schemas.microsoft.com/office/drawing/2014/main" id="{0D2CFB89-9729-2B27-E57E-28C0553D54CF}"/>
              </a:ext>
            </a:extLst>
          </p:cNvPr>
          <p:cNvSpPr txBox="1"/>
          <p:nvPr/>
        </p:nvSpPr>
        <p:spPr>
          <a:xfrm>
            <a:off x="1493860" y="5345832"/>
            <a:ext cx="10717276"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3200" b="0" dirty="0">
                <a:solidFill>
                  <a:schemeClr val="bg1"/>
                </a:solidFill>
                <a:effectLst/>
                <a:latin typeface="PT Sans" panose="020B0503020203020204" pitchFamily="34" charset="77"/>
              </a:rPr>
              <a:t>Gill marine is a high-end Marine e-commerce brand </a:t>
            </a:r>
            <a:r>
              <a:rPr lang="en-GB" sz="3200" b="0" i="0" dirty="0">
                <a:solidFill>
                  <a:schemeClr val="bg1"/>
                </a:solidFill>
                <a:effectLst/>
                <a:latin typeface="PT Sans" panose="020B0503020203020204" pitchFamily="34" charset="77"/>
              </a:rPr>
              <a:t>and is known for its technical fabrics, innovative design, and attention to detail. The brand's products are designed to be durable, waterproof, and breathable, to provide protection from the elements while allowing freedom of movement.</a:t>
            </a:r>
            <a:endParaRPr lang="en-GB" sz="3200" b="0" dirty="0">
              <a:solidFill>
                <a:schemeClr val="bg1"/>
              </a:solidFill>
              <a:effectLst/>
              <a:latin typeface="PT Sans" panose="020B0503020203020204" pitchFamily="34" charset="77"/>
            </a:endParaRPr>
          </a:p>
        </p:txBody>
      </p:sp>
      <p:sp>
        <p:nvSpPr>
          <p:cNvPr id="18" name="TextBox 17">
            <a:extLst>
              <a:ext uri="{FF2B5EF4-FFF2-40B4-BE49-F238E27FC236}">
                <a16:creationId xmlns:a16="http://schemas.microsoft.com/office/drawing/2014/main" id="{2E6E2355-FBDB-FA96-C467-D5D6076F44F5}"/>
              </a:ext>
            </a:extLst>
          </p:cNvPr>
          <p:cNvSpPr txBox="1"/>
          <p:nvPr/>
        </p:nvSpPr>
        <p:spPr>
          <a:xfrm>
            <a:off x="1609298" y="9478931"/>
            <a:ext cx="10153128"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lang="en-GB" sz="3200" b="0" i="0" dirty="0">
                <a:solidFill>
                  <a:srgbClr val="D0B082"/>
                </a:solidFill>
                <a:effectLst/>
                <a:latin typeface="PT Sans" panose="020B0503020203020204" pitchFamily="34" charset="77"/>
              </a:rPr>
              <a:t>Results:</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3200" b="0" i="0" dirty="0">
                <a:solidFill>
                  <a:schemeClr val="bg1"/>
                </a:solidFill>
                <a:effectLst/>
                <a:latin typeface="PT Sans" panose="020B0503020203020204" pitchFamily="34" charset="77"/>
              </a:rPr>
              <a:t>App launch May 2020</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3200" b="0" i="0" dirty="0">
                <a:solidFill>
                  <a:schemeClr val="bg1"/>
                </a:solidFill>
                <a:effectLst/>
                <a:latin typeface="PT Sans" panose="020B0503020203020204" pitchFamily="34" charset="77"/>
              </a:rPr>
              <a:t>Average Order Value +28%</a:t>
            </a:r>
          </a:p>
          <a:p>
            <a:pPr marL="342900" marR="0" indent="-3429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3200" b="0" dirty="0">
                <a:solidFill>
                  <a:schemeClr val="bg1"/>
                </a:solidFill>
                <a:effectLst/>
                <a:latin typeface="PT Sans" panose="020B0503020203020204" pitchFamily="34" charset="77"/>
              </a:rPr>
              <a:t>B2C &amp; B2B</a:t>
            </a:r>
          </a:p>
          <a:p>
            <a:pPr marL="0" marR="0" indent="0" algn="l" defTabSz="825500" rtl="0" fontAlgn="auto" latinLnBrk="0" hangingPunct="0">
              <a:lnSpc>
                <a:spcPct val="100000"/>
              </a:lnSpc>
              <a:spcBef>
                <a:spcPts val="0"/>
              </a:spcBef>
              <a:spcAft>
                <a:spcPts val="0"/>
              </a:spcAft>
              <a:buClrTx/>
              <a:buSzTx/>
              <a:buFontTx/>
              <a:buNone/>
              <a:tabLst/>
            </a:pPr>
            <a:endParaRPr kumimoji="0" lang="en-GB" sz="3200" b="0" u="none" strike="noStrike" cap="none" spc="0" normalizeH="0" baseline="0" dirty="0">
              <a:ln>
                <a:noFill/>
              </a:ln>
              <a:solidFill>
                <a:schemeClr val="bg1"/>
              </a:solidFill>
              <a:uFillTx/>
              <a:latin typeface="PT Sans" panose="020B0503020203020204" pitchFamily="34" charset="77"/>
              <a:sym typeface="Helvetica Neue"/>
            </a:endParaRPr>
          </a:p>
        </p:txBody>
      </p:sp>
      <p:pic>
        <p:nvPicPr>
          <p:cNvPr id="2" name="Picture 1" descr="A picture containing text, lamp, light&#10;&#10;Description automatically generated">
            <a:extLst>
              <a:ext uri="{FF2B5EF4-FFF2-40B4-BE49-F238E27FC236}">
                <a16:creationId xmlns:a16="http://schemas.microsoft.com/office/drawing/2014/main" id="{E9BFB1DB-DBEA-C268-FA17-4EEE8E970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800" y="3041576"/>
            <a:ext cx="3301200" cy="1523631"/>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CCE8E906-39DE-82FA-B59B-3C30DEDBF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1485" y="1635997"/>
            <a:ext cx="2467038" cy="4719780"/>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DC6D273C-6DA8-7B89-AE12-BE226FAF5E2C}"/>
              </a:ext>
            </a:extLst>
          </p:cNvPr>
          <p:cNvPicPr>
            <a:picLocks noChangeAspect="1"/>
          </p:cNvPicPr>
          <p:nvPr/>
        </p:nvPicPr>
        <p:blipFill>
          <a:blip r:embed="rId5"/>
          <a:stretch>
            <a:fillRect/>
          </a:stretch>
        </p:blipFill>
        <p:spPr>
          <a:xfrm>
            <a:off x="17592600" y="3336339"/>
            <a:ext cx="4752528" cy="2946568"/>
          </a:xfrm>
          <a:prstGeom prst="rect">
            <a:avLst/>
          </a:prstGeom>
        </p:spPr>
      </p:pic>
    </p:spTree>
    <p:extLst>
      <p:ext uri="{BB962C8B-B14F-4D97-AF65-F5344CB8AC3E}">
        <p14:creationId xmlns:p14="http://schemas.microsoft.com/office/powerpoint/2010/main" val="28654914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3" name="Slide Number"/>
          <p:cNvSpPr txBox="1">
            <a:spLocks noGrp="1"/>
          </p:cNvSpPr>
          <p:nvPr>
            <p:ph type="sldNum" sz="quarter" idx="2"/>
          </p:nvPr>
        </p:nvSpPr>
        <p:spPr>
          <a:xfrm>
            <a:off x="22685786" y="12702579"/>
            <a:ext cx="667453" cy="37565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sz="2000">
                <a:latin typeface="PT Sans" panose="020B0503020203020204" pitchFamily="34" charset="77"/>
              </a:rPr>
              <a:t>17</a:t>
            </a:fld>
            <a:endParaRPr sz="2000" dirty="0">
              <a:latin typeface="PT Sans" panose="020B0503020203020204" pitchFamily="34" charset="77"/>
            </a:endParaRPr>
          </a:p>
        </p:txBody>
      </p:sp>
      <p:sp>
        <p:nvSpPr>
          <p:cNvPr id="102" name="Our Vertical…"/>
          <p:cNvSpPr txBox="1"/>
          <p:nvPr/>
        </p:nvSpPr>
        <p:spPr>
          <a:xfrm>
            <a:off x="1519965" y="3306962"/>
            <a:ext cx="12544228" cy="215443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defRPr sz="7000" b="0">
                <a:solidFill>
                  <a:srgbClr val="2C2E3C"/>
                </a:solidFill>
                <a:latin typeface="Quicksand Bold"/>
                <a:ea typeface="Quicksand Bold"/>
                <a:cs typeface="Quicksand Bold"/>
                <a:sym typeface="Quicksand Bold"/>
              </a:defRPr>
            </a:pPr>
            <a:r>
              <a:rPr lang="en-GB" dirty="0">
                <a:solidFill>
                  <a:srgbClr val="D0B082"/>
                </a:solidFill>
                <a:latin typeface="PT Sans" panose="020B0503020203020204" pitchFamily="34" charset="77"/>
                <a:ea typeface="Nunito Sans" charset="0"/>
                <a:cs typeface="Nunito Sans" charset="0"/>
              </a:rPr>
              <a:t>JMango360 </a:t>
            </a:r>
          </a:p>
          <a:p>
            <a:pPr algn="l">
              <a:defRPr sz="7000" b="0">
                <a:solidFill>
                  <a:srgbClr val="2C2E3C"/>
                </a:solidFill>
                <a:latin typeface="Quicksand Bold"/>
                <a:ea typeface="Quicksand Bold"/>
                <a:cs typeface="Quicksand Bold"/>
                <a:sym typeface="Quicksand Bold"/>
              </a:defRPr>
            </a:pPr>
            <a:r>
              <a:rPr lang="en-GB" dirty="0">
                <a:solidFill>
                  <a:srgbClr val="D0B082"/>
                </a:solidFill>
                <a:latin typeface="PT Sans" panose="020B0503020203020204" pitchFamily="34" charset="77"/>
                <a:ea typeface="Nunito Sans" charset="0"/>
                <a:cs typeface="Nunito Sans" charset="0"/>
              </a:rPr>
              <a:t>Ecosystem</a:t>
            </a:r>
          </a:p>
        </p:txBody>
      </p:sp>
      <p:sp>
        <p:nvSpPr>
          <p:cNvPr id="16" name="Distinctively build premium growth strategies whereas…">
            <a:extLst>
              <a:ext uri="{FF2B5EF4-FFF2-40B4-BE49-F238E27FC236}">
                <a16:creationId xmlns:a16="http://schemas.microsoft.com/office/drawing/2014/main" id="{CF994760-6EE7-624E-9F51-DDA7BB82BC3B}"/>
              </a:ext>
            </a:extLst>
          </p:cNvPr>
          <p:cNvSpPr txBox="1"/>
          <p:nvPr/>
        </p:nvSpPr>
        <p:spPr>
          <a:xfrm>
            <a:off x="1494789" y="5489848"/>
            <a:ext cx="5991515" cy="161582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lnSpc>
                <a:spcPct val="150000"/>
              </a:lnSpc>
              <a:defRPr sz="2200" b="0">
                <a:solidFill>
                  <a:srgbClr val="6A6E77"/>
                </a:solidFill>
                <a:latin typeface="Quicksand Regular"/>
                <a:ea typeface="Quicksand Regular"/>
                <a:cs typeface="Quicksand Regular"/>
                <a:sym typeface="Quicksand Regular"/>
              </a:defRPr>
            </a:pPr>
            <a:r>
              <a:rPr lang="en-GB" sz="2400" dirty="0">
                <a:solidFill>
                  <a:schemeClr val="bg1"/>
                </a:solidFill>
                <a:latin typeface="PT Sans" panose="020B0503020203020204" pitchFamily="34" charset="77"/>
                <a:ea typeface="PT Sans"/>
                <a:cs typeface="PT Sans"/>
              </a:rPr>
              <a:t>Flexibility in development and rapid time to market due to extensive network of existing integrations and partners.</a:t>
            </a:r>
          </a:p>
        </p:txBody>
      </p:sp>
      <p:pic>
        <p:nvPicPr>
          <p:cNvPr id="7" name="Picture 6" descr="Icon&#10;&#10;Description automatically generated">
            <a:extLst>
              <a:ext uri="{FF2B5EF4-FFF2-40B4-BE49-F238E27FC236}">
                <a16:creationId xmlns:a16="http://schemas.microsoft.com/office/drawing/2014/main" id="{D2D08AE1-71AC-AA93-EFFB-151B2788F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3808" y="1175034"/>
            <a:ext cx="11365932" cy="11365932"/>
          </a:xfrm>
          <a:prstGeom prst="rect">
            <a:avLst/>
          </a:prstGeom>
        </p:spPr>
      </p:pic>
    </p:spTree>
    <p:extLst>
      <p:ext uri="{BB962C8B-B14F-4D97-AF65-F5344CB8AC3E}">
        <p14:creationId xmlns:p14="http://schemas.microsoft.com/office/powerpoint/2010/main" val="5858305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lide Number"/>
          <p:cNvSpPr txBox="1">
            <a:spLocks noGrp="1"/>
          </p:cNvSpPr>
          <p:nvPr>
            <p:ph type="sldNum" sz="quarter" idx="2"/>
          </p:nvPr>
        </p:nvSpPr>
        <p:spPr>
          <a:xfrm>
            <a:off x="22417136" y="12702580"/>
            <a:ext cx="568141" cy="1778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PT Sans" panose="020B0503020203020204" pitchFamily="34" charset="77"/>
              </a:rPr>
              <a:t>18</a:t>
            </a:fld>
            <a:endParaRPr dirty="0">
              <a:latin typeface="PT Sans" panose="020B0503020203020204" pitchFamily="34" charset="77"/>
            </a:endParaRPr>
          </a:p>
        </p:txBody>
      </p:sp>
      <p:sp>
        <p:nvSpPr>
          <p:cNvPr id="74" name="StartUp Company…"/>
          <p:cNvSpPr txBox="1"/>
          <p:nvPr/>
        </p:nvSpPr>
        <p:spPr>
          <a:xfrm>
            <a:off x="18888744" y="3063914"/>
            <a:ext cx="4441922" cy="184665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defRPr sz="2200" b="0">
                <a:solidFill>
                  <a:srgbClr val="2C2E3C"/>
                </a:solidFill>
                <a:latin typeface="Quicksand Bold"/>
                <a:ea typeface="Quicksand Bold"/>
                <a:cs typeface="Quicksand Bold"/>
                <a:sym typeface="Quicksand Bold"/>
              </a:defRPr>
            </a:pPr>
            <a:r>
              <a:rPr lang="en-GB" sz="2400" dirty="0">
                <a:solidFill>
                  <a:srgbClr val="D0B082"/>
                </a:solidFill>
                <a:latin typeface="PT Sans" panose="020B0503020203020204" pitchFamily="34" charset="77"/>
              </a:rPr>
              <a:t>Pricing based on :</a:t>
            </a:r>
          </a:p>
          <a:p>
            <a:pPr marL="342900" indent="-342900" algn="l">
              <a:buFont typeface="Arial" charset="0"/>
              <a:buChar char="•"/>
              <a:defRPr sz="2200" b="0">
                <a:solidFill>
                  <a:srgbClr val="2C2E3C"/>
                </a:solidFill>
                <a:latin typeface="Quicksand Bold"/>
                <a:ea typeface="Quicksand Bold"/>
                <a:cs typeface="Quicksand Bold"/>
                <a:sym typeface="Quicksand Bold"/>
              </a:defRPr>
            </a:pPr>
            <a:r>
              <a:rPr lang="en-GB" sz="2400" dirty="0">
                <a:solidFill>
                  <a:schemeClr val="tx1"/>
                </a:solidFill>
                <a:latin typeface="PT Sans" panose="020B0503020203020204" pitchFamily="34" charset="77"/>
              </a:rPr>
              <a:t>Growth stage (12 months GMV)</a:t>
            </a:r>
          </a:p>
          <a:p>
            <a:pPr marL="342900" indent="-342900" algn="l">
              <a:buFont typeface="Arial" charset="0"/>
              <a:buChar char="•"/>
              <a:defRPr sz="2200" b="0">
                <a:solidFill>
                  <a:srgbClr val="2C2E3C"/>
                </a:solidFill>
                <a:latin typeface="Quicksand Bold"/>
                <a:ea typeface="Quicksand Bold"/>
                <a:cs typeface="Quicksand Bold"/>
                <a:sym typeface="Quicksand Bold"/>
              </a:defRPr>
            </a:pPr>
            <a:r>
              <a:rPr lang="en-GB" sz="2400" dirty="0">
                <a:solidFill>
                  <a:schemeClr val="tx1"/>
                </a:solidFill>
                <a:latin typeface="PT Sans" panose="020B0503020203020204" pitchFamily="34" charset="77"/>
              </a:rPr>
              <a:t>Number of Store views </a:t>
            </a:r>
          </a:p>
          <a:p>
            <a:pPr marL="342900" indent="-342900" algn="l">
              <a:buFont typeface="Arial" charset="0"/>
              <a:buChar char="•"/>
              <a:defRPr sz="2200" b="0">
                <a:solidFill>
                  <a:srgbClr val="2C2E3C"/>
                </a:solidFill>
                <a:latin typeface="Quicksand Bold"/>
                <a:ea typeface="Quicksand Bold"/>
                <a:cs typeface="Quicksand Bold"/>
                <a:sym typeface="Quicksand Bold"/>
              </a:defRPr>
            </a:pPr>
            <a:r>
              <a:rPr lang="en-GB" sz="2400" dirty="0">
                <a:solidFill>
                  <a:schemeClr val="tx1"/>
                </a:solidFill>
                <a:latin typeface="PT Sans" panose="020B0503020203020204" pitchFamily="34" charset="77"/>
              </a:rPr>
              <a:t>Features </a:t>
            </a:r>
          </a:p>
          <a:p>
            <a:pPr marL="342900" indent="-342900" algn="l">
              <a:buFont typeface="Arial" charset="0"/>
              <a:buChar char="•"/>
              <a:defRPr sz="2200" b="0">
                <a:solidFill>
                  <a:srgbClr val="2C2E3C"/>
                </a:solidFill>
                <a:latin typeface="Quicksand Bold"/>
                <a:ea typeface="Quicksand Bold"/>
                <a:cs typeface="Quicksand Bold"/>
                <a:sym typeface="Quicksand Bold"/>
              </a:defRPr>
            </a:pPr>
            <a:r>
              <a:rPr lang="en-GB" sz="2400" dirty="0">
                <a:solidFill>
                  <a:schemeClr val="tx1"/>
                </a:solidFill>
                <a:latin typeface="PT Sans" panose="020B0503020203020204" pitchFamily="34" charset="77"/>
              </a:rPr>
              <a:t>Custom work</a:t>
            </a:r>
            <a:endParaRPr lang="en-GB" sz="2400" i="1" dirty="0">
              <a:solidFill>
                <a:schemeClr val="tx1"/>
              </a:solidFill>
              <a:latin typeface="PT Sans" panose="020B0503020203020204" pitchFamily="34" charset="77"/>
              <a:cs typeface="Times New Roman" panose="02020603050405020304" pitchFamily="18" charset="0"/>
            </a:endParaRPr>
          </a:p>
        </p:txBody>
      </p:sp>
      <p:sp>
        <p:nvSpPr>
          <p:cNvPr id="80" name="Our Vertical…"/>
          <p:cNvSpPr txBox="1"/>
          <p:nvPr/>
        </p:nvSpPr>
        <p:spPr>
          <a:xfrm>
            <a:off x="1534818" y="1206832"/>
            <a:ext cx="20738304" cy="95410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defRPr sz="7000" b="0">
                <a:solidFill>
                  <a:srgbClr val="2C2E3C"/>
                </a:solidFill>
                <a:latin typeface="Quicksand Bold"/>
                <a:ea typeface="Quicksand Bold"/>
                <a:cs typeface="Quicksand Bold"/>
                <a:sym typeface="Quicksand Bold"/>
              </a:defRPr>
            </a:pPr>
            <a:r>
              <a:rPr lang="en-US" sz="6200" dirty="0">
                <a:solidFill>
                  <a:srgbClr val="D0B082"/>
                </a:solidFill>
                <a:latin typeface="PT Sans" panose="020B0503020203020204" pitchFamily="34" charset="77"/>
                <a:ea typeface="Nunito Sans" charset="0"/>
                <a:cs typeface="Nunito Sans" charset="0"/>
              </a:rPr>
              <a:t>Pay as you grow</a:t>
            </a:r>
            <a:r>
              <a:rPr lang="en-US" sz="6200" dirty="0">
                <a:solidFill>
                  <a:schemeClr val="tx1"/>
                </a:solidFill>
                <a:latin typeface="PT Sans" panose="020B0503020203020204" pitchFamily="34" charset="77"/>
                <a:ea typeface="Nunito Sans" charset="0"/>
                <a:cs typeface="Nunito Sans" charset="0"/>
              </a:rPr>
              <a:t> Pricing model enables flexibility</a:t>
            </a:r>
          </a:p>
        </p:txBody>
      </p:sp>
      <p:sp>
        <p:nvSpPr>
          <p:cNvPr id="3" name="AutoShape 1" descr="Checkmark">
            <a:extLst>
              <a:ext uri="{FF2B5EF4-FFF2-40B4-BE49-F238E27FC236}">
                <a16:creationId xmlns:a16="http://schemas.microsoft.com/office/drawing/2014/main" id="{A798EF2A-117D-73BB-050B-BFF1C24DBAFF}"/>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4" name="AutoShape 2" descr="Checkmark">
            <a:extLst>
              <a:ext uri="{FF2B5EF4-FFF2-40B4-BE49-F238E27FC236}">
                <a16:creationId xmlns:a16="http://schemas.microsoft.com/office/drawing/2014/main" id="{3BB0A1C3-91DA-83CE-FF24-EF64EA797306}"/>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5" name="AutoShape 3" descr="Checkmark">
            <a:extLst>
              <a:ext uri="{FF2B5EF4-FFF2-40B4-BE49-F238E27FC236}">
                <a16:creationId xmlns:a16="http://schemas.microsoft.com/office/drawing/2014/main" id="{D216B01C-85E0-E73F-F818-D6F63A22970F}"/>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6" name="AutoShape 4" descr="Checkmark">
            <a:extLst>
              <a:ext uri="{FF2B5EF4-FFF2-40B4-BE49-F238E27FC236}">
                <a16:creationId xmlns:a16="http://schemas.microsoft.com/office/drawing/2014/main" id="{905F7C37-4A91-40BB-7C6A-CC0058DAD3AE}"/>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7" name="AutoShape 5" descr="Checkmark">
            <a:extLst>
              <a:ext uri="{FF2B5EF4-FFF2-40B4-BE49-F238E27FC236}">
                <a16:creationId xmlns:a16="http://schemas.microsoft.com/office/drawing/2014/main" id="{400913B8-E37E-373E-1A01-DB8D3461D3AF}"/>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8" name="AutoShape 6" descr="Checkmark">
            <a:extLst>
              <a:ext uri="{FF2B5EF4-FFF2-40B4-BE49-F238E27FC236}">
                <a16:creationId xmlns:a16="http://schemas.microsoft.com/office/drawing/2014/main" id="{ED0532EB-E4A2-CF2F-1F8C-9A54D11B412F}"/>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9" name="AutoShape 7" descr="Checkmark">
            <a:extLst>
              <a:ext uri="{FF2B5EF4-FFF2-40B4-BE49-F238E27FC236}">
                <a16:creationId xmlns:a16="http://schemas.microsoft.com/office/drawing/2014/main" id="{40242C11-BE38-5BF9-E9B9-E1E29CE9EECA}"/>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10" name="AutoShape 8" descr="Checkmark">
            <a:extLst>
              <a:ext uri="{FF2B5EF4-FFF2-40B4-BE49-F238E27FC236}">
                <a16:creationId xmlns:a16="http://schemas.microsoft.com/office/drawing/2014/main" id="{9105D538-91CB-BCC0-D174-2CF37079D50E}"/>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11" name="AutoShape 9" descr="Checkmark">
            <a:extLst>
              <a:ext uri="{FF2B5EF4-FFF2-40B4-BE49-F238E27FC236}">
                <a16:creationId xmlns:a16="http://schemas.microsoft.com/office/drawing/2014/main" id="{D7300C59-702C-DB15-89C5-FCD603DAB50C}"/>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13" name="AutoShape 10" descr="Checkmark">
            <a:extLst>
              <a:ext uri="{FF2B5EF4-FFF2-40B4-BE49-F238E27FC236}">
                <a16:creationId xmlns:a16="http://schemas.microsoft.com/office/drawing/2014/main" id="{D135B5F7-1BF2-6C5F-97A8-BCCA1EB553B4}"/>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14" name="AutoShape 11" descr="Checkmark">
            <a:extLst>
              <a:ext uri="{FF2B5EF4-FFF2-40B4-BE49-F238E27FC236}">
                <a16:creationId xmlns:a16="http://schemas.microsoft.com/office/drawing/2014/main" id="{AF314FEB-DA82-A3E6-3473-C50F3AD5A003}"/>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15" name="AutoShape 12" descr="Checkmark">
            <a:extLst>
              <a:ext uri="{FF2B5EF4-FFF2-40B4-BE49-F238E27FC236}">
                <a16:creationId xmlns:a16="http://schemas.microsoft.com/office/drawing/2014/main" id="{A88822D7-4A79-BC78-24CA-681FDAC2BF49}"/>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16" name="AutoShape 13" descr="Checkmark">
            <a:extLst>
              <a:ext uri="{FF2B5EF4-FFF2-40B4-BE49-F238E27FC236}">
                <a16:creationId xmlns:a16="http://schemas.microsoft.com/office/drawing/2014/main" id="{FE6E1A06-B5FF-9486-AA5F-4C0B0D2AB018}"/>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17" name="AutoShape 14" descr="Checkmark">
            <a:extLst>
              <a:ext uri="{FF2B5EF4-FFF2-40B4-BE49-F238E27FC236}">
                <a16:creationId xmlns:a16="http://schemas.microsoft.com/office/drawing/2014/main" id="{DBEC92EC-5DDB-CBE2-37AB-760B986494BF}"/>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18" name="AutoShape 15" descr="Checkmark">
            <a:extLst>
              <a:ext uri="{FF2B5EF4-FFF2-40B4-BE49-F238E27FC236}">
                <a16:creationId xmlns:a16="http://schemas.microsoft.com/office/drawing/2014/main" id="{85DDD4E0-A2B4-3FC3-DE9D-2A74F0E7962A}"/>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19" name="AutoShape 16" descr="Checkmark">
            <a:extLst>
              <a:ext uri="{FF2B5EF4-FFF2-40B4-BE49-F238E27FC236}">
                <a16:creationId xmlns:a16="http://schemas.microsoft.com/office/drawing/2014/main" id="{F2B53DB5-C3C9-DB61-332D-6FD6E25EDF3B}"/>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20" name="AutoShape 17" descr="Checkmark">
            <a:extLst>
              <a:ext uri="{FF2B5EF4-FFF2-40B4-BE49-F238E27FC236}">
                <a16:creationId xmlns:a16="http://schemas.microsoft.com/office/drawing/2014/main" id="{5854A62F-3BC3-2D40-EB3B-73B2C78690A9}"/>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21" name="AutoShape 18" descr="Checkmark">
            <a:extLst>
              <a:ext uri="{FF2B5EF4-FFF2-40B4-BE49-F238E27FC236}">
                <a16:creationId xmlns:a16="http://schemas.microsoft.com/office/drawing/2014/main" id="{0A0BDC43-F429-6DAA-2DF9-85B86E59A6C4}"/>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22" name="AutoShape 19" descr="Checkmark">
            <a:extLst>
              <a:ext uri="{FF2B5EF4-FFF2-40B4-BE49-F238E27FC236}">
                <a16:creationId xmlns:a16="http://schemas.microsoft.com/office/drawing/2014/main" id="{5FDEE0DF-A19F-AADB-B4FA-A32F634F1E62}"/>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23" name="AutoShape 20" descr="Checkmark">
            <a:extLst>
              <a:ext uri="{FF2B5EF4-FFF2-40B4-BE49-F238E27FC236}">
                <a16:creationId xmlns:a16="http://schemas.microsoft.com/office/drawing/2014/main" id="{D06AB6A3-9E7C-D6F7-7813-A26FF645B695}"/>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24" name="AutoShape 21" descr="Checkmark">
            <a:extLst>
              <a:ext uri="{FF2B5EF4-FFF2-40B4-BE49-F238E27FC236}">
                <a16:creationId xmlns:a16="http://schemas.microsoft.com/office/drawing/2014/main" id="{536FCD8A-BD2C-E562-7547-86EBAD26507D}"/>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25" name="AutoShape 22" descr="Checkmark">
            <a:extLst>
              <a:ext uri="{FF2B5EF4-FFF2-40B4-BE49-F238E27FC236}">
                <a16:creationId xmlns:a16="http://schemas.microsoft.com/office/drawing/2014/main" id="{01E08BBB-EB27-B2FA-099D-9B6785B90E80}"/>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26" name="AutoShape 23" descr="Checkmark">
            <a:extLst>
              <a:ext uri="{FF2B5EF4-FFF2-40B4-BE49-F238E27FC236}">
                <a16:creationId xmlns:a16="http://schemas.microsoft.com/office/drawing/2014/main" id="{AE2C1DE7-D001-9D76-0179-F461DE7F3B3A}"/>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27" name="AutoShape 24" descr="Checkmark">
            <a:extLst>
              <a:ext uri="{FF2B5EF4-FFF2-40B4-BE49-F238E27FC236}">
                <a16:creationId xmlns:a16="http://schemas.microsoft.com/office/drawing/2014/main" id="{9F778363-AF0C-5C35-0BCF-0E6CFAEC4635}"/>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sp>
        <p:nvSpPr>
          <p:cNvPr id="28" name="AutoShape 25" descr="Checkmark">
            <a:extLst>
              <a:ext uri="{FF2B5EF4-FFF2-40B4-BE49-F238E27FC236}">
                <a16:creationId xmlns:a16="http://schemas.microsoft.com/office/drawing/2014/main" id="{033F8499-4B8F-34C8-B616-120921E1E736}"/>
              </a:ext>
            </a:extLst>
          </p:cNvPr>
          <p:cNvSpPr>
            <a:spLocks noChangeAspect="1" noChangeArrowheads="1"/>
          </p:cNvSpPr>
          <p:nvPr/>
        </p:nvSpPr>
        <p:spPr bwMode="auto">
          <a:xfrm>
            <a:off x="9502612" y="3549650"/>
            <a:ext cx="944726"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solidFill>
                <a:schemeClr val="bg1"/>
              </a:solidFill>
            </a:endParaRPr>
          </a:p>
        </p:txBody>
      </p:sp>
      <p:graphicFrame>
        <p:nvGraphicFramePr>
          <p:cNvPr id="12" name="Table 28">
            <a:extLst>
              <a:ext uri="{FF2B5EF4-FFF2-40B4-BE49-F238E27FC236}">
                <a16:creationId xmlns:a16="http://schemas.microsoft.com/office/drawing/2014/main" id="{20B15272-6575-5102-62E9-350DBD2EBCF2}"/>
              </a:ext>
            </a:extLst>
          </p:cNvPr>
          <p:cNvGraphicFramePr>
            <a:graphicFrameLocks noGrp="1"/>
          </p:cNvGraphicFramePr>
          <p:nvPr>
            <p:extLst>
              <p:ext uri="{D42A27DB-BD31-4B8C-83A1-F6EECF244321}">
                <p14:modId xmlns:p14="http://schemas.microsoft.com/office/powerpoint/2010/main" val="827963530"/>
              </p:ext>
            </p:extLst>
          </p:nvPr>
        </p:nvGraphicFramePr>
        <p:xfrm>
          <a:off x="1534818" y="3175837"/>
          <a:ext cx="16417820" cy="10058400"/>
        </p:xfrm>
        <a:graphic>
          <a:graphicData uri="http://schemas.openxmlformats.org/drawingml/2006/table">
            <a:tbl>
              <a:tblPr firstRow="1" bandRow="1">
                <a:tableStyleId>{5940675A-B579-460E-94D1-54222C63F5DA}</a:tableStyleId>
              </a:tblPr>
              <a:tblGrid>
                <a:gridCol w="3283564">
                  <a:extLst>
                    <a:ext uri="{9D8B030D-6E8A-4147-A177-3AD203B41FA5}">
                      <a16:colId xmlns:a16="http://schemas.microsoft.com/office/drawing/2014/main" val="3554861667"/>
                    </a:ext>
                  </a:extLst>
                </a:gridCol>
                <a:gridCol w="3283564">
                  <a:extLst>
                    <a:ext uri="{9D8B030D-6E8A-4147-A177-3AD203B41FA5}">
                      <a16:colId xmlns:a16="http://schemas.microsoft.com/office/drawing/2014/main" val="463147554"/>
                    </a:ext>
                  </a:extLst>
                </a:gridCol>
                <a:gridCol w="3283564">
                  <a:extLst>
                    <a:ext uri="{9D8B030D-6E8A-4147-A177-3AD203B41FA5}">
                      <a16:colId xmlns:a16="http://schemas.microsoft.com/office/drawing/2014/main" val="1800295618"/>
                    </a:ext>
                  </a:extLst>
                </a:gridCol>
                <a:gridCol w="3283564">
                  <a:extLst>
                    <a:ext uri="{9D8B030D-6E8A-4147-A177-3AD203B41FA5}">
                      <a16:colId xmlns:a16="http://schemas.microsoft.com/office/drawing/2014/main" val="2743630836"/>
                    </a:ext>
                  </a:extLst>
                </a:gridCol>
                <a:gridCol w="3283564">
                  <a:extLst>
                    <a:ext uri="{9D8B030D-6E8A-4147-A177-3AD203B41FA5}">
                      <a16:colId xmlns:a16="http://schemas.microsoft.com/office/drawing/2014/main" val="3896059864"/>
                    </a:ext>
                  </a:extLst>
                </a:gridCol>
              </a:tblGrid>
              <a:tr h="370840">
                <a:tc>
                  <a:txBody>
                    <a:bodyPr/>
                    <a:lstStyle/>
                    <a:p>
                      <a:pPr algn="l"/>
                      <a:r>
                        <a:rPr lang="en-NL" b="1" dirty="0">
                          <a:solidFill>
                            <a:srgbClr val="D0B082"/>
                          </a:solidFill>
                          <a:latin typeface="PT Sans" panose="020B0503020203020204" pitchFamily="34" charset="77"/>
                        </a:rPr>
                        <a:t>Functionalities</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Storeviews included</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1</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2</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3 or more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0376479"/>
                  </a:ext>
                </a:extLst>
              </a:tr>
              <a:tr h="370840">
                <a:tc>
                  <a:txBody>
                    <a:bodyPr/>
                    <a:lstStyle/>
                    <a:p>
                      <a:pPr algn="l"/>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Checkout</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Online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Online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Online or Native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5677437"/>
                  </a:ext>
                </a:extLst>
              </a:tr>
              <a:tr h="370840">
                <a:tc>
                  <a:txBody>
                    <a:bodyPr/>
                    <a:lstStyle/>
                    <a:p>
                      <a:pPr algn="l"/>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Search</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Standard</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Standard</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Elastic</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7013364"/>
                  </a:ext>
                </a:extLst>
              </a:tr>
              <a:tr h="370840">
                <a:tc>
                  <a:txBody>
                    <a:bodyPr/>
                    <a:lstStyle/>
                    <a:p>
                      <a:pPr algn="l"/>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Unlimited Push Notifications</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2011543"/>
                  </a:ext>
                </a:extLst>
              </a:tr>
              <a:tr h="370840">
                <a:tc>
                  <a:txBody>
                    <a:bodyPr/>
                    <a:lstStyle/>
                    <a:p>
                      <a:pPr algn="l"/>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Push Notification advanced</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5419740"/>
                  </a:ext>
                </a:extLst>
              </a:tr>
              <a:tr h="370840">
                <a:tc>
                  <a:txBody>
                    <a:bodyPr/>
                    <a:lstStyle/>
                    <a:p>
                      <a:pPr algn="l"/>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Analytics + Reporting</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1775961"/>
                  </a:ext>
                </a:extLst>
              </a:tr>
              <a:tr h="370840">
                <a:tc>
                  <a:txBody>
                    <a:bodyPr/>
                    <a:lstStyle/>
                    <a:p>
                      <a:pPr algn="l"/>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Firebase Analytics</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7437501"/>
                  </a:ext>
                </a:extLst>
              </a:tr>
              <a:tr h="370840">
                <a:tc>
                  <a:txBody>
                    <a:bodyPr/>
                    <a:lstStyle/>
                    <a:p>
                      <a:pPr algn="l"/>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Whatsapp integration</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5762820"/>
                  </a:ext>
                </a:extLst>
              </a:tr>
              <a:tr h="370840">
                <a:tc>
                  <a:txBody>
                    <a:bodyPr/>
                    <a:lstStyle/>
                    <a:p>
                      <a:pPr algn="l"/>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Product scanner</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7705565"/>
                  </a:ext>
                </a:extLst>
              </a:tr>
              <a:tr h="370840">
                <a:tc>
                  <a:txBody>
                    <a:bodyPr/>
                    <a:lstStyle/>
                    <a:p>
                      <a:pPr algn="l"/>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B2B functionalities</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4337585"/>
                  </a:ext>
                </a:extLst>
              </a:tr>
              <a:tr h="370840">
                <a:tc>
                  <a:txBody>
                    <a:bodyPr/>
                    <a:lstStyle/>
                    <a:p>
                      <a:pPr algn="l"/>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Customer groups</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2715912"/>
                  </a:ext>
                </a:extLst>
              </a:tr>
              <a:tr h="370840">
                <a:tc>
                  <a:txBody>
                    <a:bodyPr/>
                    <a:lstStyle/>
                    <a:p>
                      <a:pPr algn="l"/>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Universal linking</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2286842"/>
                  </a:ext>
                </a:extLst>
              </a:tr>
              <a:tr h="370840">
                <a:tc>
                  <a:txBody>
                    <a:bodyPr/>
                    <a:lstStyle/>
                    <a:p>
                      <a:pPr algn="l"/>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Premium Speed</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1738795"/>
                  </a:ext>
                </a:extLst>
              </a:tr>
              <a:tr h="370840">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NL" b="1" dirty="0">
                          <a:solidFill>
                            <a:srgbClr val="D0B082"/>
                          </a:solidFill>
                          <a:latin typeface="PT Sans" panose="020B0503020203020204" pitchFamily="34" charset="77"/>
                        </a:rPr>
                        <a:t>Custom Development</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b="0" dirty="0">
                          <a:solidFill>
                            <a:schemeClr val="tx1"/>
                          </a:solidFill>
                          <a:latin typeface="PT Sans" panose="020B0503020203020204" pitchFamily="34" charset="77"/>
                        </a:rPr>
                        <a:t>Custom Development</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Not Possible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Possible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Possible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41493"/>
                  </a:ext>
                </a:extLst>
              </a:tr>
              <a:tr h="370840">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NL" b="1" dirty="0">
                          <a:solidFill>
                            <a:srgbClr val="D0B082"/>
                          </a:solidFill>
                          <a:latin typeface="PT Sans" panose="020B0503020203020204" pitchFamily="34" charset="77"/>
                        </a:rPr>
                        <a:t>Services</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App Store Optimization</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Essentials</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Advanced</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Advanced</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7926918"/>
                  </a:ext>
                </a:extLst>
              </a:tr>
              <a:tr h="370840">
                <a:tc>
                  <a:txBody>
                    <a:bodyPr/>
                    <a:lstStyle/>
                    <a:p>
                      <a:pPr algn="l"/>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Support</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Online</a:t>
                      </a:r>
                    </a:p>
                    <a:p>
                      <a:pPr algn="ctr"/>
                      <a:r>
                        <a:rPr lang="en-NL" dirty="0">
                          <a:latin typeface="PT Sans" panose="020B0503020203020204" pitchFamily="34" charset="77"/>
                        </a:rPr>
                        <a:t>Working days</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Online &amp; phone</a:t>
                      </a:r>
                    </a:p>
                    <a:p>
                      <a:pPr algn="ctr"/>
                      <a:r>
                        <a:rPr lang="en-NL" dirty="0">
                          <a:latin typeface="PT Sans" panose="020B0503020203020204" pitchFamily="34" charset="77"/>
                        </a:rPr>
                        <a:t>Working days</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Online &amp; phone</a:t>
                      </a:r>
                    </a:p>
                    <a:p>
                      <a:pPr algn="ctr"/>
                      <a:r>
                        <a:rPr lang="en-NL" dirty="0">
                          <a:latin typeface="PT Sans" panose="020B0503020203020204" pitchFamily="34" charset="77"/>
                        </a:rPr>
                        <a:t>7 days</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429385"/>
                  </a:ext>
                </a:extLst>
              </a:tr>
              <a:tr h="370840">
                <a:tc>
                  <a:txBody>
                    <a:bodyPr/>
                    <a:lstStyle/>
                    <a:p>
                      <a:pPr algn="l"/>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App Marketing Assistance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5101187"/>
                  </a:ext>
                </a:extLst>
              </a:tr>
              <a:tr h="370840">
                <a:tc>
                  <a:txBody>
                    <a:bodyPr/>
                    <a:lstStyle/>
                    <a:p>
                      <a:pPr algn="l"/>
                      <a:endParaRPr lang="en-NL" dirty="0">
                        <a:latin typeface="PT Sans" panose="020B0503020203020204" pitchFamily="34" charset="77"/>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NL" dirty="0">
                          <a:latin typeface="PT Sans" panose="020B0503020203020204" pitchFamily="34" charset="77"/>
                        </a:rPr>
                        <a:t>Customer Success Manager</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3 months</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ongoing</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L" dirty="0">
                          <a:latin typeface="PT Sans" panose="020B0503020203020204" pitchFamily="34" charset="77"/>
                        </a:rPr>
                        <a:t>ongoing</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9160348"/>
                  </a:ext>
                </a:extLst>
              </a:tr>
            </a:tbl>
          </a:graphicData>
        </a:graphic>
      </p:graphicFrame>
      <p:pic>
        <p:nvPicPr>
          <p:cNvPr id="29" name="Graphic 28" descr="Tick with solid fill">
            <a:extLst>
              <a:ext uri="{FF2B5EF4-FFF2-40B4-BE49-F238E27FC236}">
                <a16:creationId xmlns:a16="http://schemas.microsoft.com/office/drawing/2014/main" id="{C2F5D4DE-C1B1-7030-ECCA-84C0D1FA54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42927" y="4746237"/>
            <a:ext cx="432048" cy="432048"/>
          </a:xfrm>
          <a:prstGeom prst="rect">
            <a:avLst/>
          </a:prstGeom>
        </p:spPr>
      </p:pic>
      <p:pic>
        <p:nvPicPr>
          <p:cNvPr id="30" name="Graphic 29" descr="Tick with solid fill">
            <a:extLst>
              <a:ext uri="{FF2B5EF4-FFF2-40B4-BE49-F238E27FC236}">
                <a16:creationId xmlns:a16="http://schemas.microsoft.com/office/drawing/2014/main" id="{B4A47FD8-204B-47F3-83BD-13C103DEC7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27704" y="6170659"/>
            <a:ext cx="432048" cy="432048"/>
          </a:xfrm>
          <a:prstGeom prst="rect">
            <a:avLst/>
          </a:prstGeom>
        </p:spPr>
      </p:pic>
      <p:pic>
        <p:nvPicPr>
          <p:cNvPr id="32" name="Graphic 31" descr="Tick with solid fill">
            <a:extLst>
              <a:ext uri="{FF2B5EF4-FFF2-40B4-BE49-F238E27FC236}">
                <a16:creationId xmlns:a16="http://schemas.microsoft.com/office/drawing/2014/main" id="{F47F12D2-7BAA-D701-28E0-F2D440DDA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27704" y="7073308"/>
            <a:ext cx="432048" cy="432048"/>
          </a:xfrm>
          <a:prstGeom prst="rect">
            <a:avLst/>
          </a:prstGeom>
        </p:spPr>
      </p:pic>
      <p:pic>
        <p:nvPicPr>
          <p:cNvPr id="38" name="Graphic 37" descr="Tick with solid fill">
            <a:extLst>
              <a:ext uri="{FF2B5EF4-FFF2-40B4-BE49-F238E27FC236}">
                <a16:creationId xmlns:a16="http://schemas.microsoft.com/office/drawing/2014/main" id="{30E62275-301E-A78B-53E1-8A1AB20FA2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55295" y="4746237"/>
            <a:ext cx="432048" cy="432048"/>
          </a:xfrm>
          <a:prstGeom prst="rect">
            <a:avLst/>
          </a:prstGeom>
        </p:spPr>
      </p:pic>
      <p:pic>
        <p:nvPicPr>
          <p:cNvPr id="39" name="Graphic 38" descr="Tick with solid fill">
            <a:extLst>
              <a:ext uri="{FF2B5EF4-FFF2-40B4-BE49-F238E27FC236}">
                <a16:creationId xmlns:a16="http://schemas.microsoft.com/office/drawing/2014/main" id="{0842B03F-97D7-118A-FF30-F8C4EEA1D1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40072" y="6170659"/>
            <a:ext cx="432048" cy="432048"/>
          </a:xfrm>
          <a:prstGeom prst="rect">
            <a:avLst/>
          </a:prstGeom>
        </p:spPr>
      </p:pic>
      <p:pic>
        <p:nvPicPr>
          <p:cNvPr id="40" name="Graphic 39" descr="Tick with solid fill">
            <a:extLst>
              <a:ext uri="{FF2B5EF4-FFF2-40B4-BE49-F238E27FC236}">
                <a16:creationId xmlns:a16="http://schemas.microsoft.com/office/drawing/2014/main" id="{F1EEE6D1-CB0D-DD1C-2E5A-6E403C7F45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40072" y="7073308"/>
            <a:ext cx="432048" cy="432048"/>
          </a:xfrm>
          <a:prstGeom prst="rect">
            <a:avLst/>
          </a:prstGeom>
        </p:spPr>
      </p:pic>
      <p:pic>
        <p:nvPicPr>
          <p:cNvPr id="57" name="Graphic 56" descr="Tick with solid fill">
            <a:extLst>
              <a:ext uri="{FF2B5EF4-FFF2-40B4-BE49-F238E27FC236}">
                <a16:creationId xmlns:a16="http://schemas.microsoft.com/office/drawing/2014/main" id="{1394424D-7525-2414-66BE-E3BA732F67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67663" y="4746237"/>
            <a:ext cx="432048" cy="432048"/>
          </a:xfrm>
          <a:prstGeom prst="rect">
            <a:avLst/>
          </a:prstGeom>
        </p:spPr>
      </p:pic>
      <p:pic>
        <p:nvPicPr>
          <p:cNvPr id="58" name="Graphic 57" descr="Tick with solid fill">
            <a:extLst>
              <a:ext uri="{FF2B5EF4-FFF2-40B4-BE49-F238E27FC236}">
                <a16:creationId xmlns:a16="http://schemas.microsoft.com/office/drawing/2014/main" id="{D833E110-00E5-B154-182A-F88388FF93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52440" y="6170659"/>
            <a:ext cx="432048" cy="432048"/>
          </a:xfrm>
          <a:prstGeom prst="rect">
            <a:avLst/>
          </a:prstGeom>
        </p:spPr>
      </p:pic>
      <p:pic>
        <p:nvPicPr>
          <p:cNvPr id="59" name="Graphic 58" descr="Tick with solid fill">
            <a:extLst>
              <a:ext uri="{FF2B5EF4-FFF2-40B4-BE49-F238E27FC236}">
                <a16:creationId xmlns:a16="http://schemas.microsoft.com/office/drawing/2014/main" id="{49A02A2F-15C8-90D7-7CFE-2979CC8663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52440" y="7073308"/>
            <a:ext cx="432048" cy="432048"/>
          </a:xfrm>
          <a:prstGeom prst="rect">
            <a:avLst/>
          </a:prstGeom>
        </p:spPr>
      </p:pic>
      <p:pic>
        <p:nvPicPr>
          <p:cNvPr id="60" name="Graphic 59" descr="Tick with solid fill">
            <a:extLst>
              <a:ext uri="{FF2B5EF4-FFF2-40B4-BE49-F238E27FC236}">
                <a16:creationId xmlns:a16="http://schemas.microsoft.com/office/drawing/2014/main" id="{8A5DCE9C-9FE8-2BEB-F3EF-0F8D7CECD5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67663" y="5508742"/>
            <a:ext cx="432048" cy="432048"/>
          </a:xfrm>
          <a:prstGeom prst="rect">
            <a:avLst/>
          </a:prstGeom>
        </p:spPr>
      </p:pic>
      <p:pic>
        <p:nvPicPr>
          <p:cNvPr id="61" name="Graphic 60" descr="Tick with solid fill">
            <a:extLst>
              <a:ext uri="{FF2B5EF4-FFF2-40B4-BE49-F238E27FC236}">
                <a16:creationId xmlns:a16="http://schemas.microsoft.com/office/drawing/2014/main" id="{4BD508CD-F94E-483D-BEC4-FBE97A0DF0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52440" y="7589914"/>
            <a:ext cx="432048" cy="432048"/>
          </a:xfrm>
          <a:prstGeom prst="rect">
            <a:avLst/>
          </a:prstGeom>
        </p:spPr>
      </p:pic>
      <p:pic>
        <p:nvPicPr>
          <p:cNvPr id="62" name="Graphic 61" descr="Tick with solid fill">
            <a:extLst>
              <a:ext uri="{FF2B5EF4-FFF2-40B4-BE49-F238E27FC236}">
                <a16:creationId xmlns:a16="http://schemas.microsoft.com/office/drawing/2014/main" id="{060A5A2D-3BAA-8EB3-FC67-5E52627427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52440" y="8010128"/>
            <a:ext cx="432048" cy="432048"/>
          </a:xfrm>
          <a:prstGeom prst="rect">
            <a:avLst/>
          </a:prstGeom>
        </p:spPr>
      </p:pic>
      <p:pic>
        <p:nvPicPr>
          <p:cNvPr id="63" name="Graphic 62" descr="Tick with solid fill">
            <a:extLst>
              <a:ext uri="{FF2B5EF4-FFF2-40B4-BE49-F238E27FC236}">
                <a16:creationId xmlns:a16="http://schemas.microsoft.com/office/drawing/2014/main" id="{4D6BF0C7-112C-40AB-E627-787578063B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52440" y="8442176"/>
            <a:ext cx="432048" cy="432048"/>
          </a:xfrm>
          <a:prstGeom prst="rect">
            <a:avLst/>
          </a:prstGeom>
        </p:spPr>
      </p:pic>
      <p:pic>
        <p:nvPicPr>
          <p:cNvPr id="64" name="Graphic 63" descr="Tick with solid fill">
            <a:extLst>
              <a:ext uri="{FF2B5EF4-FFF2-40B4-BE49-F238E27FC236}">
                <a16:creationId xmlns:a16="http://schemas.microsoft.com/office/drawing/2014/main" id="{498C5757-BF87-F893-7A86-E11AD1DF93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52440" y="8946232"/>
            <a:ext cx="432048" cy="432048"/>
          </a:xfrm>
          <a:prstGeom prst="rect">
            <a:avLst/>
          </a:prstGeom>
        </p:spPr>
      </p:pic>
      <p:pic>
        <p:nvPicPr>
          <p:cNvPr id="65" name="Graphic 64" descr="Tick with solid fill">
            <a:extLst>
              <a:ext uri="{FF2B5EF4-FFF2-40B4-BE49-F238E27FC236}">
                <a16:creationId xmlns:a16="http://schemas.microsoft.com/office/drawing/2014/main" id="{01B27234-BD8A-2F4F-BA49-6B78B6033D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52440" y="9422472"/>
            <a:ext cx="432048" cy="432048"/>
          </a:xfrm>
          <a:prstGeom prst="rect">
            <a:avLst/>
          </a:prstGeom>
        </p:spPr>
      </p:pic>
      <p:pic>
        <p:nvPicPr>
          <p:cNvPr id="66" name="Graphic 65" descr="Tick with solid fill">
            <a:extLst>
              <a:ext uri="{FF2B5EF4-FFF2-40B4-BE49-F238E27FC236}">
                <a16:creationId xmlns:a16="http://schemas.microsoft.com/office/drawing/2014/main" id="{1CB4D912-4F5C-0B29-ACB8-CC7255940B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67663" y="6683674"/>
            <a:ext cx="432048" cy="432048"/>
          </a:xfrm>
          <a:prstGeom prst="rect">
            <a:avLst/>
          </a:prstGeom>
        </p:spPr>
      </p:pic>
      <p:pic>
        <p:nvPicPr>
          <p:cNvPr id="67" name="Graphic 66" descr="Tick with solid fill">
            <a:extLst>
              <a:ext uri="{FF2B5EF4-FFF2-40B4-BE49-F238E27FC236}">
                <a16:creationId xmlns:a16="http://schemas.microsoft.com/office/drawing/2014/main" id="{5DE138C4-EE38-6AF7-778B-26126A5B93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37769" y="5561856"/>
            <a:ext cx="432048" cy="432048"/>
          </a:xfrm>
          <a:prstGeom prst="rect">
            <a:avLst/>
          </a:prstGeom>
        </p:spPr>
      </p:pic>
      <p:pic>
        <p:nvPicPr>
          <p:cNvPr id="68" name="Graphic 67" descr="Tick with solid fill">
            <a:extLst>
              <a:ext uri="{FF2B5EF4-FFF2-40B4-BE49-F238E27FC236}">
                <a16:creationId xmlns:a16="http://schemas.microsoft.com/office/drawing/2014/main" id="{8490BB62-9E1B-7A1C-847E-F9B13641C3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02612" y="11754544"/>
            <a:ext cx="432048" cy="432048"/>
          </a:xfrm>
          <a:prstGeom prst="rect">
            <a:avLst/>
          </a:prstGeom>
        </p:spPr>
      </p:pic>
      <p:pic>
        <p:nvPicPr>
          <p:cNvPr id="69" name="Graphic 68" descr="Tick with solid fill">
            <a:extLst>
              <a:ext uri="{FF2B5EF4-FFF2-40B4-BE49-F238E27FC236}">
                <a16:creationId xmlns:a16="http://schemas.microsoft.com/office/drawing/2014/main" id="{B75DA5CC-5169-E176-E150-30A54D73E1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55295" y="11767603"/>
            <a:ext cx="432048" cy="432048"/>
          </a:xfrm>
          <a:prstGeom prst="rect">
            <a:avLst/>
          </a:prstGeom>
        </p:spPr>
      </p:pic>
      <p:pic>
        <p:nvPicPr>
          <p:cNvPr id="70" name="Graphic 69" descr="Tick with solid fill">
            <a:extLst>
              <a:ext uri="{FF2B5EF4-FFF2-40B4-BE49-F238E27FC236}">
                <a16:creationId xmlns:a16="http://schemas.microsoft.com/office/drawing/2014/main" id="{F18A7009-8B93-EBC6-D9E3-902D704CE1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52440" y="11754544"/>
            <a:ext cx="432048" cy="432048"/>
          </a:xfrm>
          <a:prstGeom prst="rect">
            <a:avLst/>
          </a:prstGeom>
        </p:spPr>
      </p:pic>
      <p:pic>
        <p:nvPicPr>
          <p:cNvPr id="72" name="Graphic 71" descr="Tick with solid fill">
            <a:extLst>
              <a:ext uri="{FF2B5EF4-FFF2-40B4-BE49-F238E27FC236}">
                <a16:creationId xmlns:a16="http://schemas.microsoft.com/office/drawing/2014/main" id="{31D0CE96-76F5-FDD2-C8B6-009019172F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40072" y="7578080"/>
            <a:ext cx="432048" cy="432048"/>
          </a:xfrm>
          <a:prstGeom prst="rect">
            <a:avLst/>
          </a:prstGeom>
        </p:spPr>
      </p:pic>
      <p:pic>
        <p:nvPicPr>
          <p:cNvPr id="73" name="Graphic 72" descr="Tick with solid fill">
            <a:extLst>
              <a:ext uri="{FF2B5EF4-FFF2-40B4-BE49-F238E27FC236}">
                <a16:creationId xmlns:a16="http://schemas.microsoft.com/office/drawing/2014/main" id="{875D4920-ABC5-7DAF-8926-9DF3D1CFAB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40072" y="7998294"/>
            <a:ext cx="432048" cy="432048"/>
          </a:xfrm>
          <a:prstGeom prst="rect">
            <a:avLst/>
          </a:prstGeom>
        </p:spPr>
      </p:pic>
      <p:pic>
        <p:nvPicPr>
          <p:cNvPr id="75" name="Graphic 74" descr="Tick with solid fill">
            <a:extLst>
              <a:ext uri="{FF2B5EF4-FFF2-40B4-BE49-F238E27FC236}">
                <a16:creationId xmlns:a16="http://schemas.microsoft.com/office/drawing/2014/main" id="{7C2A4909-456D-7EF2-FD34-5DAC4E747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40072" y="8430342"/>
            <a:ext cx="432048" cy="432048"/>
          </a:xfrm>
          <a:prstGeom prst="rect">
            <a:avLst/>
          </a:prstGeom>
        </p:spPr>
      </p:pic>
      <p:pic>
        <p:nvPicPr>
          <p:cNvPr id="76" name="Graphic 75" descr="Tick with solid fill">
            <a:extLst>
              <a:ext uri="{FF2B5EF4-FFF2-40B4-BE49-F238E27FC236}">
                <a16:creationId xmlns:a16="http://schemas.microsoft.com/office/drawing/2014/main" id="{2DAB4B71-C0D6-FF0F-9AD9-08E8B7B544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40072" y="8934398"/>
            <a:ext cx="432048" cy="432048"/>
          </a:xfrm>
          <a:prstGeom prst="rect">
            <a:avLst/>
          </a:prstGeom>
        </p:spPr>
      </p:pic>
      <p:pic>
        <p:nvPicPr>
          <p:cNvPr id="77" name="Graphic 76" descr="Tick with solid fill">
            <a:extLst>
              <a:ext uri="{FF2B5EF4-FFF2-40B4-BE49-F238E27FC236}">
                <a16:creationId xmlns:a16="http://schemas.microsoft.com/office/drawing/2014/main" id="{C9DB9DE7-6158-D76B-ECB6-BC63A405D9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37769" y="6623613"/>
            <a:ext cx="432048" cy="432048"/>
          </a:xfrm>
          <a:prstGeom prst="rect">
            <a:avLst/>
          </a:prstGeom>
        </p:spPr>
      </p:pic>
      <p:sp>
        <p:nvSpPr>
          <p:cNvPr id="78" name="Our Vertical…">
            <a:extLst>
              <a:ext uri="{FF2B5EF4-FFF2-40B4-BE49-F238E27FC236}">
                <a16:creationId xmlns:a16="http://schemas.microsoft.com/office/drawing/2014/main" id="{98EA2E0B-A5B8-49ED-1D54-303D3FFBC57F}"/>
              </a:ext>
            </a:extLst>
          </p:cNvPr>
          <p:cNvSpPr txBox="1"/>
          <p:nvPr/>
        </p:nvSpPr>
        <p:spPr>
          <a:xfrm>
            <a:off x="8127484" y="2448093"/>
            <a:ext cx="3262934"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defRPr sz="7000" b="0">
                <a:solidFill>
                  <a:srgbClr val="2C2E3C"/>
                </a:solidFill>
                <a:latin typeface="Quicksand Bold"/>
                <a:ea typeface="Quicksand Bold"/>
                <a:cs typeface="Quicksand Bold"/>
                <a:sym typeface="Quicksand Bold"/>
              </a:defRPr>
            </a:pPr>
            <a:r>
              <a:rPr lang="en-US" sz="3200" dirty="0">
                <a:solidFill>
                  <a:srgbClr val="D0B082"/>
                </a:solidFill>
                <a:latin typeface="PT Sans" panose="020B0503020203020204" pitchFamily="34" charset="77"/>
                <a:ea typeface="Nunito Sans" charset="0"/>
                <a:cs typeface="Nunito Sans" charset="0"/>
              </a:rPr>
              <a:t>Essential</a:t>
            </a:r>
            <a:endParaRPr lang="en-US" sz="3200" dirty="0">
              <a:solidFill>
                <a:schemeClr val="tx1"/>
              </a:solidFill>
              <a:latin typeface="PT Sans" panose="020B0503020203020204" pitchFamily="34" charset="77"/>
              <a:ea typeface="Nunito Sans" charset="0"/>
              <a:cs typeface="Nunito Sans" charset="0"/>
            </a:endParaRPr>
          </a:p>
        </p:txBody>
      </p:sp>
      <p:sp>
        <p:nvSpPr>
          <p:cNvPr id="79" name="Our Vertical…">
            <a:extLst>
              <a:ext uri="{FF2B5EF4-FFF2-40B4-BE49-F238E27FC236}">
                <a16:creationId xmlns:a16="http://schemas.microsoft.com/office/drawing/2014/main" id="{6C1351E2-CA45-1CC0-D707-87F0084E608A}"/>
              </a:ext>
            </a:extLst>
          </p:cNvPr>
          <p:cNvSpPr txBox="1"/>
          <p:nvPr/>
        </p:nvSpPr>
        <p:spPr>
          <a:xfrm>
            <a:off x="11206302" y="2428785"/>
            <a:ext cx="3262934"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defRPr sz="7000" b="0">
                <a:solidFill>
                  <a:srgbClr val="2C2E3C"/>
                </a:solidFill>
                <a:latin typeface="Quicksand Bold"/>
                <a:ea typeface="Quicksand Bold"/>
                <a:cs typeface="Quicksand Bold"/>
                <a:sym typeface="Quicksand Bold"/>
              </a:defRPr>
            </a:pPr>
            <a:r>
              <a:rPr lang="en-US" sz="3200" dirty="0">
                <a:solidFill>
                  <a:srgbClr val="D0B082"/>
                </a:solidFill>
                <a:latin typeface="PT Sans" panose="020B0503020203020204" pitchFamily="34" charset="77"/>
                <a:ea typeface="Nunito Sans" charset="0"/>
                <a:cs typeface="Nunito Sans" charset="0"/>
              </a:rPr>
              <a:t>Advanced</a:t>
            </a:r>
            <a:endParaRPr lang="en-US" sz="3200" dirty="0">
              <a:solidFill>
                <a:schemeClr val="tx1"/>
              </a:solidFill>
              <a:latin typeface="PT Sans" panose="020B0503020203020204" pitchFamily="34" charset="77"/>
              <a:ea typeface="Nunito Sans" charset="0"/>
              <a:cs typeface="Nunito Sans" charset="0"/>
            </a:endParaRPr>
          </a:p>
        </p:txBody>
      </p:sp>
      <p:sp>
        <p:nvSpPr>
          <p:cNvPr id="81" name="Our Vertical…">
            <a:extLst>
              <a:ext uri="{FF2B5EF4-FFF2-40B4-BE49-F238E27FC236}">
                <a16:creationId xmlns:a16="http://schemas.microsoft.com/office/drawing/2014/main" id="{B6D4C524-73C1-B1BA-A766-50C517F786A9}"/>
              </a:ext>
            </a:extLst>
          </p:cNvPr>
          <p:cNvSpPr txBox="1"/>
          <p:nvPr/>
        </p:nvSpPr>
        <p:spPr>
          <a:xfrm>
            <a:off x="14689706" y="2450993"/>
            <a:ext cx="3262934"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defRPr sz="7000" b="0">
                <a:solidFill>
                  <a:srgbClr val="2C2E3C"/>
                </a:solidFill>
                <a:latin typeface="Quicksand Bold"/>
                <a:ea typeface="Quicksand Bold"/>
                <a:cs typeface="Quicksand Bold"/>
                <a:sym typeface="Quicksand Bold"/>
              </a:defRPr>
            </a:pPr>
            <a:r>
              <a:rPr lang="en-US" sz="3200" dirty="0">
                <a:solidFill>
                  <a:srgbClr val="D0B082"/>
                </a:solidFill>
                <a:latin typeface="PT Sans" panose="020B0503020203020204" pitchFamily="34" charset="77"/>
                <a:ea typeface="Nunito Sans" charset="0"/>
                <a:cs typeface="Nunito Sans" charset="0"/>
              </a:rPr>
              <a:t>Enterprise</a:t>
            </a:r>
            <a:endParaRPr lang="en-US" sz="3200" dirty="0">
              <a:solidFill>
                <a:schemeClr val="tx1"/>
              </a:solidFill>
              <a:latin typeface="PT Sans" panose="020B0503020203020204" pitchFamily="34" charset="77"/>
              <a:ea typeface="Nunito Sans" charset="0"/>
              <a:cs typeface="Nunito Sans" charset="0"/>
            </a:endParaRPr>
          </a:p>
        </p:txBody>
      </p:sp>
      <p:sp>
        <p:nvSpPr>
          <p:cNvPr id="2" name="StartUp Company…">
            <a:extLst>
              <a:ext uri="{FF2B5EF4-FFF2-40B4-BE49-F238E27FC236}">
                <a16:creationId xmlns:a16="http://schemas.microsoft.com/office/drawing/2014/main" id="{34C26C5E-5851-D4CD-EC58-2975338ACF10}"/>
              </a:ext>
            </a:extLst>
          </p:cNvPr>
          <p:cNvSpPr txBox="1"/>
          <p:nvPr/>
        </p:nvSpPr>
        <p:spPr>
          <a:xfrm>
            <a:off x="18888743" y="6567511"/>
            <a:ext cx="5271805" cy="147732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defRPr sz="2200" b="0">
                <a:solidFill>
                  <a:srgbClr val="2C2E3C"/>
                </a:solidFill>
                <a:latin typeface="Quicksand Bold"/>
                <a:ea typeface="Quicksand Bold"/>
                <a:cs typeface="Quicksand Bold"/>
                <a:sym typeface="Quicksand Bold"/>
              </a:defRPr>
            </a:pPr>
            <a:r>
              <a:rPr lang="en-GB" sz="2400" dirty="0">
                <a:solidFill>
                  <a:srgbClr val="D0B082"/>
                </a:solidFill>
                <a:latin typeface="PT Sans" panose="020B0503020203020204" pitchFamily="34" charset="77"/>
              </a:rPr>
              <a:t>Essentials Growth Plan</a:t>
            </a:r>
          </a:p>
          <a:p>
            <a:pPr algn="l">
              <a:defRPr sz="2200" b="0">
                <a:solidFill>
                  <a:srgbClr val="2C2E3C"/>
                </a:solidFill>
                <a:latin typeface="Quicksand Bold"/>
                <a:ea typeface="Quicksand Bold"/>
                <a:cs typeface="Quicksand Bold"/>
                <a:sym typeface="Quicksand Bold"/>
              </a:defRPr>
            </a:pPr>
            <a:r>
              <a:rPr lang="en-GB" sz="2400" dirty="0">
                <a:solidFill>
                  <a:schemeClr val="tx1"/>
                </a:solidFill>
                <a:latin typeface="PT Sans" panose="020B0503020203020204" pitchFamily="34" charset="77"/>
              </a:rPr>
              <a:t>Subscription as from USD 299 (Monthly)</a:t>
            </a:r>
          </a:p>
          <a:p>
            <a:pPr algn="l">
              <a:defRPr sz="2200" b="0">
                <a:solidFill>
                  <a:srgbClr val="2C2E3C"/>
                </a:solidFill>
                <a:latin typeface="Quicksand Bold"/>
                <a:ea typeface="Quicksand Bold"/>
                <a:cs typeface="Quicksand Bold"/>
                <a:sym typeface="Quicksand Bold"/>
              </a:defRPr>
            </a:pPr>
            <a:r>
              <a:rPr lang="en-GB" sz="2400" dirty="0">
                <a:solidFill>
                  <a:schemeClr val="tx1"/>
                </a:solidFill>
                <a:latin typeface="PT Sans" panose="020B0503020203020204" pitchFamily="34" charset="77"/>
              </a:rPr>
              <a:t>+</a:t>
            </a:r>
          </a:p>
          <a:p>
            <a:pPr algn="l">
              <a:defRPr sz="2200" b="0">
                <a:solidFill>
                  <a:srgbClr val="2C2E3C"/>
                </a:solidFill>
                <a:latin typeface="Quicksand Bold"/>
                <a:ea typeface="Quicksand Bold"/>
                <a:cs typeface="Quicksand Bold"/>
                <a:sym typeface="Quicksand Bold"/>
              </a:defRPr>
            </a:pPr>
            <a:r>
              <a:rPr lang="en-GB" sz="2400" dirty="0">
                <a:solidFill>
                  <a:schemeClr val="tx1"/>
                </a:solidFill>
                <a:latin typeface="PT Sans" panose="020B0503020203020204" pitchFamily="34" charset="77"/>
              </a:rPr>
              <a:t>Onboarding fee as from USD 2399</a:t>
            </a:r>
          </a:p>
        </p:txBody>
      </p:sp>
      <p:sp>
        <p:nvSpPr>
          <p:cNvPr id="31" name="StartUp Company…">
            <a:extLst>
              <a:ext uri="{FF2B5EF4-FFF2-40B4-BE49-F238E27FC236}">
                <a16:creationId xmlns:a16="http://schemas.microsoft.com/office/drawing/2014/main" id="{85E43B75-4F69-5A77-1028-DD93DABA52A8}"/>
              </a:ext>
            </a:extLst>
          </p:cNvPr>
          <p:cNvSpPr txBox="1"/>
          <p:nvPr/>
        </p:nvSpPr>
        <p:spPr>
          <a:xfrm>
            <a:off x="18888743" y="8946232"/>
            <a:ext cx="5271805" cy="147732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defRPr sz="2200" b="0">
                <a:solidFill>
                  <a:srgbClr val="2C2E3C"/>
                </a:solidFill>
                <a:latin typeface="Quicksand Bold"/>
                <a:ea typeface="Quicksand Bold"/>
                <a:cs typeface="Quicksand Bold"/>
                <a:sym typeface="Quicksand Bold"/>
              </a:defRPr>
            </a:pPr>
            <a:r>
              <a:rPr lang="en-GB" sz="2400" dirty="0">
                <a:solidFill>
                  <a:srgbClr val="D0B082"/>
                </a:solidFill>
                <a:latin typeface="PT Sans" panose="020B0503020203020204" pitchFamily="34" charset="77"/>
              </a:rPr>
              <a:t>Advanced Growth Plan</a:t>
            </a:r>
          </a:p>
          <a:p>
            <a:pPr algn="l">
              <a:defRPr sz="2200" b="0">
                <a:solidFill>
                  <a:srgbClr val="2C2E3C"/>
                </a:solidFill>
                <a:latin typeface="Quicksand Bold"/>
                <a:ea typeface="Quicksand Bold"/>
                <a:cs typeface="Quicksand Bold"/>
                <a:sym typeface="Quicksand Bold"/>
              </a:defRPr>
            </a:pPr>
            <a:r>
              <a:rPr lang="en-GB" sz="2400" dirty="0">
                <a:solidFill>
                  <a:schemeClr val="tx1"/>
                </a:solidFill>
                <a:latin typeface="PT Sans" panose="020B0503020203020204" pitchFamily="34" charset="77"/>
              </a:rPr>
              <a:t>Subscription as from USD 599 (Monthly)</a:t>
            </a:r>
          </a:p>
          <a:p>
            <a:pPr algn="l">
              <a:defRPr sz="2200" b="0">
                <a:solidFill>
                  <a:srgbClr val="2C2E3C"/>
                </a:solidFill>
                <a:latin typeface="Quicksand Bold"/>
                <a:ea typeface="Quicksand Bold"/>
                <a:cs typeface="Quicksand Bold"/>
                <a:sym typeface="Quicksand Bold"/>
              </a:defRPr>
            </a:pPr>
            <a:r>
              <a:rPr lang="en-GB" sz="2400" dirty="0">
                <a:solidFill>
                  <a:schemeClr val="tx1"/>
                </a:solidFill>
                <a:latin typeface="PT Sans" panose="020B0503020203020204" pitchFamily="34" charset="77"/>
              </a:rPr>
              <a:t>+</a:t>
            </a:r>
          </a:p>
          <a:p>
            <a:pPr algn="l">
              <a:defRPr sz="2200" b="0">
                <a:solidFill>
                  <a:srgbClr val="2C2E3C"/>
                </a:solidFill>
                <a:latin typeface="Quicksand Bold"/>
                <a:ea typeface="Quicksand Bold"/>
                <a:cs typeface="Quicksand Bold"/>
                <a:sym typeface="Quicksand Bold"/>
              </a:defRPr>
            </a:pPr>
            <a:r>
              <a:rPr lang="en-GB" sz="2400" dirty="0">
                <a:solidFill>
                  <a:schemeClr val="tx1"/>
                </a:solidFill>
                <a:latin typeface="PT Sans" panose="020B0503020203020204" pitchFamily="34" charset="77"/>
              </a:rPr>
              <a:t>Onboarding fee as from USD 3999</a:t>
            </a:r>
          </a:p>
        </p:txBody>
      </p:sp>
      <p:sp>
        <p:nvSpPr>
          <p:cNvPr id="33" name="StartUp Company…">
            <a:extLst>
              <a:ext uri="{FF2B5EF4-FFF2-40B4-BE49-F238E27FC236}">
                <a16:creationId xmlns:a16="http://schemas.microsoft.com/office/drawing/2014/main" id="{CCE43B48-D5F2-82E3-3641-083FA7616364}"/>
              </a:ext>
            </a:extLst>
          </p:cNvPr>
          <p:cNvSpPr txBox="1"/>
          <p:nvPr/>
        </p:nvSpPr>
        <p:spPr>
          <a:xfrm>
            <a:off x="18888742" y="11460996"/>
            <a:ext cx="5271805"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defRPr sz="2200" b="0">
                <a:solidFill>
                  <a:srgbClr val="2C2E3C"/>
                </a:solidFill>
                <a:latin typeface="Quicksand Bold"/>
                <a:ea typeface="Quicksand Bold"/>
                <a:cs typeface="Quicksand Bold"/>
                <a:sym typeface="Quicksand Bold"/>
              </a:defRPr>
            </a:pPr>
            <a:r>
              <a:rPr lang="en-GB" sz="2400" dirty="0">
                <a:solidFill>
                  <a:srgbClr val="D0B082"/>
                </a:solidFill>
                <a:latin typeface="PT Sans" panose="020B0503020203020204" pitchFamily="34" charset="77"/>
              </a:rPr>
              <a:t>Enterprise Growth Plan</a:t>
            </a:r>
          </a:p>
          <a:p>
            <a:pPr algn="l">
              <a:defRPr sz="2200" b="0">
                <a:solidFill>
                  <a:srgbClr val="2C2E3C"/>
                </a:solidFill>
                <a:latin typeface="Quicksand Bold"/>
                <a:ea typeface="Quicksand Bold"/>
                <a:cs typeface="Quicksand Bold"/>
                <a:sym typeface="Quicksand Bold"/>
              </a:defRPr>
            </a:pPr>
            <a:r>
              <a:rPr lang="en-GB" sz="2400" dirty="0">
                <a:solidFill>
                  <a:schemeClr val="tx1"/>
                </a:solidFill>
                <a:latin typeface="PT Sans" panose="020B0503020203020204" pitchFamily="34" charset="77"/>
              </a:rPr>
              <a:t>Upon request</a:t>
            </a:r>
          </a:p>
        </p:txBody>
      </p:sp>
    </p:spTree>
    <p:extLst>
      <p:ext uri="{BB962C8B-B14F-4D97-AF65-F5344CB8AC3E}">
        <p14:creationId xmlns:p14="http://schemas.microsoft.com/office/powerpoint/2010/main" val="941648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32"/>
            <a:ext cx="24384000" cy="16256000"/>
          </a:xfrm>
          <a:prstGeom prst="rect">
            <a:avLst/>
          </a:prstGeom>
        </p:spPr>
      </p:pic>
      <p:sp>
        <p:nvSpPr>
          <p:cNvPr id="25" name="Only Special…"/>
          <p:cNvSpPr txBox="1"/>
          <p:nvPr/>
        </p:nvSpPr>
        <p:spPr>
          <a:xfrm>
            <a:off x="3551041" y="2177480"/>
            <a:ext cx="18722080" cy="107721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defRPr sz="7000" b="0">
                <a:solidFill>
                  <a:srgbClr val="F7F9FF"/>
                </a:solidFill>
                <a:latin typeface="Quicksand Bold"/>
                <a:ea typeface="Quicksand Bold"/>
                <a:cs typeface="Quicksand Bold"/>
                <a:sym typeface="Quicksand Bold"/>
              </a:defRPr>
            </a:pPr>
            <a:r>
              <a:rPr lang="en-US" dirty="0">
                <a:latin typeface="PT Sans" panose="020B0503020203020204" pitchFamily="34" charset="77"/>
                <a:ea typeface="Nunito Sans" charset="0"/>
                <a:cs typeface="Nunito Sans" charset="0"/>
              </a:rPr>
              <a:t>Time for a short demo</a:t>
            </a:r>
            <a:endParaRPr lang="en-US" dirty="0">
              <a:solidFill>
                <a:srgbClr val="D0B082"/>
              </a:solidFill>
              <a:latin typeface="PT Sans" panose="020B0503020203020204" pitchFamily="34" charset="77"/>
              <a:ea typeface="Nunito Sans" charset="0"/>
              <a:cs typeface="Nunito Sans" charset="0"/>
            </a:endParaRPr>
          </a:p>
        </p:txBody>
      </p:sp>
      <p:sp>
        <p:nvSpPr>
          <p:cNvPr id="29" name="Only Special…">
            <a:extLst>
              <a:ext uri="{FF2B5EF4-FFF2-40B4-BE49-F238E27FC236}">
                <a16:creationId xmlns:a16="http://schemas.microsoft.com/office/drawing/2014/main" id="{B5ACCD82-F1FF-B547-86A4-B493A58D9CA0}"/>
              </a:ext>
            </a:extLst>
          </p:cNvPr>
          <p:cNvSpPr txBox="1"/>
          <p:nvPr/>
        </p:nvSpPr>
        <p:spPr>
          <a:xfrm>
            <a:off x="3551041" y="5777880"/>
            <a:ext cx="6598931" cy="107721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defRPr sz="7000" b="0">
                <a:solidFill>
                  <a:srgbClr val="F7F9FF"/>
                </a:solidFill>
                <a:latin typeface="Quicksand Bold"/>
                <a:ea typeface="Quicksand Bold"/>
                <a:cs typeface="Quicksand Bold"/>
                <a:sym typeface="Quicksand Bold"/>
              </a:defRPr>
            </a:pPr>
            <a:r>
              <a:rPr lang="en-US" sz="7000" b="0" dirty="0">
                <a:solidFill>
                  <a:srgbClr val="D0B082"/>
                </a:solidFill>
                <a:latin typeface="PT Sans" panose="020B0503020203020204" pitchFamily="34" charset="77"/>
              </a:rPr>
              <a:t>START DEMO</a:t>
            </a:r>
          </a:p>
        </p:txBody>
      </p:sp>
    </p:spTree>
    <p:extLst>
      <p:ext uri="{BB962C8B-B14F-4D97-AF65-F5344CB8AC3E}">
        <p14:creationId xmlns:p14="http://schemas.microsoft.com/office/powerpoint/2010/main" val="18600677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mall Welcome…"/>
          <p:cNvSpPr txBox="1"/>
          <p:nvPr/>
        </p:nvSpPr>
        <p:spPr>
          <a:xfrm>
            <a:off x="3046984" y="3335412"/>
            <a:ext cx="6266847" cy="107721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defRPr sz="7000" b="0">
                <a:solidFill>
                  <a:srgbClr val="2C2E3C"/>
                </a:solidFill>
                <a:latin typeface="Quicksand Bold"/>
                <a:ea typeface="Quicksand Bold"/>
                <a:cs typeface="Quicksand Bold"/>
                <a:sym typeface="Quicksand Bold"/>
              </a:defRPr>
            </a:pPr>
            <a:r>
              <a:rPr lang="nl-NL" dirty="0">
                <a:solidFill>
                  <a:srgbClr val="D0B082"/>
                </a:solidFill>
                <a:latin typeface="PT Sans" panose="020B0503020203020204" pitchFamily="34" charset="77"/>
                <a:ea typeface="Nunito Sans" charset="0"/>
                <a:cs typeface="Nunito Sans" charset="0"/>
              </a:rPr>
              <a:t>Agenda</a:t>
            </a:r>
            <a:endParaRPr dirty="0">
              <a:solidFill>
                <a:srgbClr val="D0B082"/>
              </a:solidFill>
              <a:latin typeface="PT Sans" panose="020B0503020203020204" pitchFamily="34" charset="77"/>
              <a:ea typeface="Nunito Sans" charset="0"/>
              <a:cs typeface="Nunito Sans" charset="0"/>
            </a:endParaRPr>
          </a:p>
        </p:txBody>
      </p:sp>
      <p:sp>
        <p:nvSpPr>
          <p:cNvPr id="8" name="Distinctively build premium growth strategies whereas premium…"/>
          <p:cNvSpPr txBox="1"/>
          <p:nvPr/>
        </p:nvSpPr>
        <p:spPr>
          <a:xfrm>
            <a:off x="3046984" y="4769768"/>
            <a:ext cx="7995039" cy="509088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342900" indent="-342900" algn="l">
              <a:lnSpc>
                <a:spcPct val="150000"/>
              </a:lnSpc>
              <a:buFont typeface="Arial" charset="0"/>
              <a:buChar char="•"/>
              <a:defRPr sz="2200" b="0">
                <a:solidFill>
                  <a:srgbClr val="6A6E77"/>
                </a:solidFill>
                <a:latin typeface="Quicksand Regular"/>
                <a:ea typeface="Quicksand Regular"/>
                <a:cs typeface="Quicksand Regular"/>
                <a:sym typeface="Quicksand Regular"/>
              </a:defRPr>
            </a:pPr>
            <a:r>
              <a:rPr lang="en-GB" sz="3200" dirty="0">
                <a:solidFill>
                  <a:schemeClr val="tx1"/>
                </a:solidFill>
                <a:latin typeface="PT Sans" panose="020B0503020203020204" pitchFamily="34" charset="77"/>
                <a:ea typeface="PT Sans" charset="-52"/>
                <a:cs typeface="PT Sans" charset="-52"/>
              </a:rPr>
              <a:t>Who we are</a:t>
            </a:r>
          </a:p>
          <a:p>
            <a:pPr marL="342900" indent="-342900" algn="l">
              <a:lnSpc>
                <a:spcPct val="150000"/>
              </a:lnSpc>
              <a:buFont typeface="Arial" charset="0"/>
              <a:buChar char="•"/>
              <a:defRPr sz="2200" b="0">
                <a:solidFill>
                  <a:srgbClr val="6A6E77"/>
                </a:solidFill>
                <a:latin typeface="Quicksand Regular"/>
                <a:ea typeface="Quicksand Regular"/>
                <a:cs typeface="Quicksand Regular"/>
                <a:sym typeface="Quicksand Regular"/>
              </a:defRPr>
            </a:pPr>
            <a:r>
              <a:rPr lang="en-GB" sz="3200" dirty="0">
                <a:solidFill>
                  <a:schemeClr val="tx1"/>
                </a:solidFill>
                <a:latin typeface="PT Sans" panose="020B0503020203020204" pitchFamily="34" charset="77"/>
                <a:ea typeface="PT Sans" charset="-52"/>
                <a:cs typeface="PT Sans" charset="-52"/>
              </a:rPr>
              <a:t>Why Big Brands push apps</a:t>
            </a:r>
          </a:p>
          <a:p>
            <a:pPr marL="342900" indent="-342900" algn="l">
              <a:lnSpc>
                <a:spcPct val="150000"/>
              </a:lnSpc>
              <a:buFont typeface="Arial" charset="0"/>
              <a:buChar char="•"/>
              <a:defRPr sz="2200" b="0">
                <a:solidFill>
                  <a:srgbClr val="6A6E77"/>
                </a:solidFill>
                <a:latin typeface="Quicksand Regular"/>
                <a:ea typeface="Quicksand Regular"/>
                <a:cs typeface="Quicksand Regular"/>
                <a:sym typeface="Quicksand Regular"/>
              </a:defRPr>
            </a:pPr>
            <a:r>
              <a:rPr lang="en-GB" sz="3200" dirty="0">
                <a:solidFill>
                  <a:schemeClr val="tx1"/>
                </a:solidFill>
                <a:latin typeface="PT Sans" panose="020B0503020203020204" pitchFamily="34" charset="77"/>
                <a:ea typeface="PT Sans" charset="-52"/>
                <a:cs typeface="PT Sans" charset="-52"/>
              </a:rPr>
              <a:t>How we work</a:t>
            </a:r>
          </a:p>
          <a:p>
            <a:pPr marL="342900" indent="-342900" algn="l">
              <a:lnSpc>
                <a:spcPct val="150000"/>
              </a:lnSpc>
              <a:buFont typeface="Arial" charset="0"/>
              <a:buChar char="•"/>
              <a:defRPr sz="2200" b="0">
                <a:solidFill>
                  <a:srgbClr val="6A6E77"/>
                </a:solidFill>
                <a:latin typeface="Quicksand Regular"/>
                <a:ea typeface="Quicksand Regular"/>
                <a:cs typeface="Quicksand Regular"/>
                <a:sym typeface="Quicksand Regular"/>
              </a:defRPr>
            </a:pPr>
            <a:r>
              <a:rPr lang="en-GB" sz="3200" dirty="0">
                <a:solidFill>
                  <a:schemeClr val="tx1"/>
                </a:solidFill>
                <a:latin typeface="PT Sans" panose="020B0503020203020204" pitchFamily="34" charset="77"/>
                <a:ea typeface="PT Sans" charset="-52"/>
                <a:cs typeface="PT Sans" charset="-52"/>
              </a:rPr>
              <a:t>How to get started</a:t>
            </a:r>
          </a:p>
          <a:p>
            <a:pPr marL="342900" indent="-342900" algn="l">
              <a:lnSpc>
                <a:spcPct val="150000"/>
              </a:lnSpc>
              <a:buFont typeface="Arial" charset="0"/>
              <a:buChar char="•"/>
              <a:defRPr sz="2200" b="0">
                <a:solidFill>
                  <a:srgbClr val="6A6E77"/>
                </a:solidFill>
                <a:latin typeface="Quicksand Regular"/>
                <a:ea typeface="Quicksand Regular"/>
                <a:cs typeface="Quicksand Regular"/>
                <a:sym typeface="Quicksand Regular"/>
              </a:defRPr>
            </a:pPr>
            <a:endParaRPr lang="en-GB" sz="3200" dirty="0">
              <a:solidFill>
                <a:schemeClr val="tx1"/>
              </a:solidFill>
              <a:latin typeface="PT Sans" panose="020B0503020203020204" pitchFamily="34" charset="77"/>
              <a:ea typeface="PT Sans" charset="-52"/>
              <a:cs typeface="PT Sans" charset="-52"/>
            </a:endParaRPr>
          </a:p>
          <a:p>
            <a:pPr marL="342900" indent="-342900" algn="l">
              <a:lnSpc>
                <a:spcPct val="150000"/>
              </a:lnSpc>
              <a:buFont typeface="Arial" charset="0"/>
              <a:buChar char="•"/>
              <a:defRPr sz="2200" b="0">
                <a:solidFill>
                  <a:srgbClr val="6A6E77"/>
                </a:solidFill>
                <a:latin typeface="Quicksand Regular"/>
                <a:ea typeface="Quicksand Regular"/>
                <a:cs typeface="Quicksand Regular"/>
                <a:sym typeface="Quicksand Regular"/>
              </a:defRPr>
            </a:pPr>
            <a:endParaRPr lang="en-GB" sz="3200" dirty="0">
              <a:solidFill>
                <a:schemeClr val="tx1"/>
              </a:solidFill>
              <a:latin typeface="PT Sans" panose="020B0503020203020204" pitchFamily="34" charset="77"/>
              <a:ea typeface="PT Sans" charset="-52"/>
              <a:cs typeface="PT Sans" charset="-52"/>
            </a:endParaRPr>
          </a:p>
          <a:p>
            <a:pPr algn="l">
              <a:lnSpc>
                <a:spcPct val="150000"/>
              </a:lnSpc>
              <a:defRPr sz="2200" b="0">
                <a:solidFill>
                  <a:srgbClr val="6A6E77"/>
                </a:solidFill>
                <a:latin typeface="Quicksand Regular"/>
                <a:ea typeface="Quicksand Regular"/>
                <a:cs typeface="Quicksand Regular"/>
                <a:sym typeface="Quicksand Regular"/>
              </a:defRPr>
            </a:pPr>
            <a:endParaRPr lang="en-GB" sz="3200" dirty="0">
              <a:solidFill>
                <a:schemeClr val="tx1"/>
              </a:solidFill>
              <a:latin typeface="PT Sans" panose="020B0503020203020204" pitchFamily="34" charset="77"/>
              <a:ea typeface="PT Sans" charset="-52"/>
              <a:cs typeface="PT Sans" charset="-52"/>
            </a:endParaRPr>
          </a:p>
        </p:txBody>
      </p:sp>
      <p:pic>
        <p:nvPicPr>
          <p:cNvPr id="5" name="Picture Placeholder 4" descr="A picture containing picture frame&#10;&#10;Description automatically generated">
            <a:extLst>
              <a:ext uri="{FF2B5EF4-FFF2-40B4-BE49-F238E27FC236}">
                <a16:creationId xmlns:a16="http://schemas.microsoft.com/office/drawing/2014/main" id="{B0C9B2B7-CE1C-D43B-2353-51DFD297B2C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782" r="22782"/>
          <a:stretch>
            <a:fillRect/>
          </a:stretch>
        </p:blipFill>
        <p:spPr>
          <a:xfrm>
            <a:off x="13767608" y="0"/>
            <a:ext cx="10665752" cy="13716000"/>
          </a:xfr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a:xfrm>
            <a:off x="6503368" y="7290048"/>
            <a:ext cx="11377265" cy="3744416"/>
          </a:xfrm>
        </p:spPr>
        <p:txBody>
          <a:bodyPr/>
          <a:lstStyle/>
          <a:p>
            <a:r>
              <a:rPr lang="en-US" dirty="0">
                <a:solidFill>
                  <a:srgbClr val="D0B082"/>
                </a:solidFill>
                <a:ea typeface="Nunito Sans" charset="0"/>
                <a:cs typeface="Nunito Sans" charset="0"/>
              </a:rPr>
              <a:t>Next Steps? </a:t>
            </a:r>
          </a:p>
        </p:txBody>
      </p:sp>
      <p:sp>
        <p:nvSpPr>
          <p:cNvPr id="3" name="Tekstvak 2"/>
          <p:cNvSpPr txBox="1"/>
          <p:nvPr/>
        </p:nvSpPr>
        <p:spPr>
          <a:xfrm>
            <a:off x="288032" y="11322496"/>
            <a:ext cx="10823848"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r>
              <a:rPr lang="en-US" sz="2400" b="0" dirty="0">
                <a:solidFill>
                  <a:srgbClr val="21222C"/>
                </a:solidFill>
                <a:latin typeface="PT Sans" panose="020B0503020203020204" pitchFamily="34" charset="77"/>
                <a:cs typeface="PT Sans"/>
              </a:rPr>
              <a:t>Marco Alewijnse</a:t>
            </a:r>
          </a:p>
          <a:p>
            <a:pPr lvl="0"/>
            <a:r>
              <a:rPr lang="en-US" sz="2400" b="0" dirty="0">
                <a:solidFill>
                  <a:srgbClr val="21222C"/>
                </a:solidFill>
                <a:latin typeface="PT Sans" panose="020B0503020203020204" pitchFamily="34" charset="77"/>
                <a:cs typeface="PT Sans"/>
                <a:hlinkClick r:id="rId2">
                  <a:extLst>
                    <a:ext uri="{A12FA001-AC4F-418D-AE19-62706E023703}">
                      <ahyp:hlinkClr xmlns:ahyp="http://schemas.microsoft.com/office/drawing/2018/hyperlinkcolor" val="tx"/>
                    </a:ext>
                  </a:extLst>
                </a:hlinkClick>
              </a:rPr>
              <a:t>marco@jmango360.com</a:t>
            </a:r>
            <a:endParaRPr lang="en-US" sz="2400" b="0" dirty="0">
              <a:solidFill>
                <a:srgbClr val="21222C"/>
              </a:solidFill>
              <a:latin typeface="PT Sans" panose="020B0503020203020204" pitchFamily="34" charset="77"/>
              <a:cs typeface="PT Sans"/>
            </a:endParaRPr>
          </a:p>
          <a:p>
            <a:pPr lvl="0"/>
            <a:r>
              <a:rPr lang="en-US" sz="2400" b="0" dirty="0">
                <a:solidFill>
                  <a:srgbClr val="21222C"/>
                </a:solidFill>
                <a:latin typeface="PT Sans" panose="020B0503020203020204" pitchFamily="34" charset="77"/>
                <a:cs typeface="PT Sans"/>
              </a:rPr>
              <a:t>+31612992370</a:t>
            </a:r>
          </a:p>
          <a:p>
            <a:pPr lvl="0"/>
            <a:r>
              <a:rPr lang="en-US" sz="2400" b="0" dirty="0">
                <a:solidFill>
                  <a:srgbClr val="21222C"/>
                </a:solidFill>
                <a:latin typeface="PT Sans" panose="020B0503020203020204" pitchFamily="34" charset="77"/>
                <a:cs typeface="PT Sans"/>
              </a:rPr>
              <a:t>Chief Commercial Officer</a:t>
            </a:r>
          </a:p>
          <a:p>
            <a:pPr marL="0" marR="0" indent="0" defTabSz="825500" rtl="0" fontAlgn="auto" latinLnBrk="0" hangingPunct="0">
              <a:lnSpc>
                <a:spcPct val="100000"/>
              </a:lnSpc>
              <a:spcBef>
                <a:spcPts val="0"/>
              </a:spcBef>
              <a:spcAft>
                <a:spcPts val="0"/>
              </a:spcAft>
              <a:buClrTx/>
              <a:buSzTx/>
              <a:buFontTx/>
              <a:buNone/>
              <a:tabLst/>
            </a:pPr>
            <a:endParaRPr kumimoji="0" lang="en-US" sz="2400" b="1" i="0" u="none" strike="noStrike" cap="none" normalizeH="0" baseline="0" dirty="0">
              <a:ln>
                <a:noFill/>
              </a:ln>
              <a:solidFill>
                <a:srgbClr val="21222C"/>
              </a:solidFill>
              <a:effectLst/>
              <a:uFillTx/>
              <a:latin typeface="PT Sans" panose="020B0503020203020204" pitchFamily="34" charset="77"/>
              <a:sym typeface="Helvetica Neue"/>
            </a:endParaRPr>
          </a:p>
        </p:txBody>
      </p:sp>
      <p:sp>
        <p:nvSpPr>
          <p:cNvPr id="4" name="Tekstvak 3"/>
          <p:cNvSpPr txBox="1"/>
          <p:nvPr/>
        </p:nvSpPr>
        <p:spPr>
          <a:xfrm>
            <a:off x="13272120" y="11322496"/>
            <a:ext cx="10823848"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r>
              <a:rPr lang="en-US" sz="2400" b="0" dirty="0">
                <a:solidFill>
                  <a:srgbClr val="21222C"/>
                </a:solidFill>
                <a:latin typeface="PT Sans" panose="020B0503020203020204" pitchFamily="34" charset="77"/>
                <a:cs typeface="PT Sans"/>
              </a:rPr>
              <a:t>Maarten Schuiling</a:t>
            </a:r>
          </a:p>
          <a:p>
            <a:pPr lvl="0"/>
            <a:r>
              <a:rPr lang="en-US" sz="2400" b="0" dirty="0">
                <a:solidFill>
                  <a:srgbClr val="21222C"/>
                </a:solidFill>
                <a:latin typeface="PT Sans" panose="020B0503020203020204" pitchFamily="34" charset="77"/>
                <a:cs typeface="PT Sans"/>
                <a:hlinkClick r:id="rId3">
                  <a:extLst>
                    <a:ext uri="{A12FA001-AC4F-418D-AE19-62706E023703}">
                      <ahyp:hlinkClr xmlns:ahyp="http://schemas.microsoft.com/office/drawing/2018/hyperlinkcolor" val="tx"/>
                    </a:ext>
                  </a:extLst>
                </a:hlinkClick>
              </a:rPr>
              <a:t>maarten@jmango360.com</a:t>
            </a:r>
            <a:endParaRPr lang="en-US" sz="2400" b="0" dirty="0">
              <a:solidFill>
                <a:srgbClr val="21222C"/>
              </a:solidFill>
              <a:latin typeface="PT Sans" panose="020B0503020203020204" pitchFamily="34" charset="77"/>
              <a:cs typeface="PT Sans"/>
            </a:endParaRPr>
          </a:p>
          <a:p>
            <a:pPr lvl="0"/>
            <a:r>
              <a:rPr lang="en-US" sz="2400" b="0" dirty="0">
                <a:solidFill>
                  <a:srgbClr val="21222C"/>
                </a:solidFill>
                <a:latin typeface="PT Sans" panose="020B0503020203020204" pitchFamily="34" charset="77"/>
                <a:cs typeface="PT Sans"/>
              </a:rPr>
              <a:t>+316 41375766</a:t>
            </a:r>
          </a:p>
          <a:p>
            <a:pPr lvl="0"/>
            <a:r>
              <a:rPr lang="en-US" sz="2400" b="0" dirty="0">
                <a:solidFill>
                  <a:srgbClr val="21222C"/>
                </a:solidFill>
                <a:latin typeface="PT Sans" panose="020B0503020203020204" pitchFamily="34" charset="77"/>
                <a:cs typeface="PT Sans"/>
              </a:rPr>
              <a:t>Chief Product Officer</a:t>
            </a:r>
          </a:p>
          <a:p>
            <a:pPr marL="0" marR="0" indent="0" defTabSz="825500" rtl="0" fontAlgn="auto" latinLnBrk="0" hangingPunct="0">
              <a:lnSpc>
                <a:spcPct val="100000"/>
              </a:lnSpc>
              <a:spcBef>
                <a:spcPts val="0"/>
              </a:spcBef>
              <a:spcAft>
                <a:spcPts val="0"/>
              </a:spcAft>
              <a:buClrTx/>
              <a:buSzTx/>
              <a:buFontTx/>
              <a:buNone/>
              <a:tabLst/>
            </a:pPr>
            <a:endParaRPr kumimoji="0" lang="en-US" sz="2400" b="1" i="0" u="none" strike="noStrike" cap="none" normalizeH="0" baseline="0" dirty="0">
              <a:ln>
                <a:noFill/>
              </a:ln>
              <a:solidFill>
                <a:srgbClr val="21222C"/>
              </a:solidFill>
              <a:effectLst/>
              <a:uFillTx/>
              <a:latin typeface="PT Sans" panose="020B0503020203020204" pitchFamily="34" charset="77"/>
              <a:sym typeface="Helvetica Neue"/>
            </a:endParaRPr>
          </a:p>
        </p:txBody>
      </p:sp>
      <p:pic>
        <p:nvPicPr>
          <p:cNvPr id="5" name="Picture 4" descr="Icon&#10;&#10;Description automatically generated with low confidence">
            <a:extLst>
              <a:ext uri="{FF2B5EF4-FFF2-40B4-BE49-F238E27FC236}">
                <a16:creationId xmlns:a16="http://schemas.microsoft.com/office/drawing/2014/main" id="{ED81CFE0-173C-13C3-D5F4-ABB52BE69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7961" y="4553744"/>
            <a:ext cx="7968077" cy="2102687"/>
          </a:xfrm>
          <a:prstGeom prst="rect">
            <a:avLst/>
          </a:prstGeom>
        </p:spPr>
      </p:pic>
    </p:spTree>
    <p:extLst>
      <p:ext uri="{BB962C8B-B14F-4D97-AF65-F5344CB8AC3E}">
        <p14:creationId xmlns:p14="http://schemas.microsoft.com/office/powerpoint/2010/main" val="6685412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DD3E59-79DE-4AFE-6FEE-C683A6235D3F}"/>
              </a:ext>
            </a:extLst>
          </p:cNvPr>
          <p:cNvSpPr/>
          <p:nvPr/>
        </p:nvSpPr>
        <p:spPr>
          <a:xfrm>
            <a:off x="12047984" y="-198784"/>
            <a:ext cx="13753528" cy="13969552"/>
          </a:xfrm>
          <a:prstGeom prst="rect">
            <a:avLst/>
          </a:prstGeom>
          <a:solidFill>
            <a:schemeClr val="bg2">
              <a:lumMod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NL"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1" name="Slide Number"/>
          <p:cNvSpPr txBox="1">
            <a:spLocks noGrp="1"/>
          </p:cNvSpPr>
          <p:nvPr>
            <p:ph type="sldNum" sz="quarter" idx="2"/>
          </p:nvPr>
        </p:nvSpPr>
        <p:spPr>
          <a:xfrm>
            <a:off x="22641083" y="12702579"/>
            <a:ext cx="210516" cy="3556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solidFill>
                  <a:schemeClr val="bg1"/>
                </a:solidFill>
                <a:latin typeface="PT Sans" panose="020B0503020203020204" pitchFamily="34" charset="77"/>
              </a:rPr>
              <a:t>3</a:t>
            </a:fld>
            <a:endParaRPr>
              <a:solidFill>
                <a:schemeClr val="bg1"/>
              </a:solidFill>
              <a:latin typeface="PT Sans" panose="020B0503020203020204" pitchFamily="34" charset="77"/>
            </a:endParaRPr>
          </a:p>
        </p:txBody>
      </p:sp>
      <p:sp>
        <p:nvSpPr>
          <p:cNvPr id="72" name="Line"/>
          <p:cNvSpPr/>
          <p:nvPr/>
        </p:nvSpPr>
        <p:spPr>
          <a:xfrm flipV="1">
            <a:off x="17184158" y="1241376"/>
            <a:ext cx="95249" cy="12474624"/>
          </a:xfrm>
          <a:prstGeom prst="line">
            <a:avLst/>
          </a:prstGeom>
          <a:ln w="12700">
            <a:solidFill>
              <a:srgbClr val="9AA2A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PT Sans" panose="020B0503020203020204" pitchFamily="34" charset="77"/>
            </a:endParaRPr>
          </a:p>
        </p:txBody>
      </p:sp>
      <p:sp>
        <p:nvSpPr>
          <p:cNvPr id="73" name="Circle"/>
          <p:cNvSpPr/>
          <p:nvPr/>
        </p:nvSpPr>
        <p:spPr>
          <a:xfrm>
            <a:off x="17186075" y="1169368"/>
            <a:ext cx="190501" cy="190501"/>
          </a:xfrm>
          <a:prstGeom prst="ellipse">
            <a:avLst/>
          </a:prstGeom>
          <a:solidFill>
            <a:srgbClr val="D0B082"/>
          </a:solidFill>
          <a:ln w="12700">
            <a:solidFill>
              <a:srgbClr val="D0B08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solidFill>
                <a:schemeClr val="bg1"/>
              </a:solidFill>
              <a:latin typeface="PT Sans" panose="020B0503020203020204" pitchFamily="34" charset="77"/>
            </a:endParaRPr>
          </a:p>
        </p:txBody>
      </p:sp>
      <p:sp>
        <p:nvSpPr>
          <p:cNvPr id="74" name="StartUp Company…"/>
          <p:cNvSpPr txBox="1"/>
          <p:nvPr/>
        </p:nvSpPr>
        <p:spPr>
          <a:xfrm>
            <a:off x="18137631" y="82082"/>
            <a:ext cx="6293390" cy="213622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50000"/>
              </a:lnSpc>
              <a:defRPr sz="2200" b="0">
                <a:solidFill>
                  <a:srgbClr val="2C2E3C"/>
                </a:solidFill>
                <a:latin typeface="Quicksand Bold"/>
                <a:ea typeface="Quicksand Bold"/>
                <a:cs typeface="Quicksand Bold"/>
                <a:sym typeface="Quicksand Bold"/>
              </a:defRPr>
            </a:pPr>
            <a:r>
              <a:rPr lang="en-GB" sz="3200" dirty="0">
                <a:solidFill>
                  <a:srgbClr val="D0B082"/>
                </a:solidFill>
                <a:latin typeface="PT Sans" panose="020B0503020203020204" pitchFamily="34" charset="77"/>
                <a:ea typeface="nunito"/>
                <a:cs typeface="nunito"/>
              </a:rPr>
              <a:t>2008</a:t>
            </a:r>
          </a:p>
          <a:p>
            <a:pPr algn="l">
              <a:lnSpc>
                <a:spcPct val="150000"/>
              </a:lnSpc>
              <a:defRPr sz="2200" b="0">
                <a:solidFill>
                  <a:srgbClr val="6A6E77"/>
                </a:solidFill>
                <a:latin typeface="Quicksand Regular"/>
                <a:ea typeface="Quicksand Regular"/>
                <a:cs typeface="Quicksand Regular"/>
                <a:sym typeface="Quicksand Regular"/>
              </a:defRPr>
            </a:pPr>
            <a:r>
              <a:rPr lang="en-GB" sz="3200" dirty="0">
                <a:solidFill>
                  <a:schemeClr val="bg1"/>
                </a:solidFill>
                <a:latin typeface="PT Sans" panose="020B0503020203020204" pitchFamily="34" charset="77"/>
                <a:ea typeface="PT Sans"/>
                <a:cs typeface="PT Sans"/>
              </a:rPr>
              <a:t>Proprietary platform for custom app</a:t>
            </a:r>
          </a:p>
          <a:p>
            <a:pPr algn="l">
              <a:lnSpc>
                <a:spcPct val="150000"/>
              </a:lnSpc>
              <a:defRPr sz="2200" b="0">
                <a:solidFill>
                  <a:srgbClr val="6A6E77"/>
                </a:solidFill>
                <a:latin typeface="Quicksand Regular"/>
                <a:ea typeface="Quicksand Regular"/>
                <a:cs typeface="Quicksand Regular"/>
                <a:sym typeface="Quicksand Regular"/>
              </a:defRPr>
            </a:pPr>
            <a:r>
              <a:rPr lang="en-GB" sz="3200" dirty="0">
                <a:solidFill>
                  <a:schemeClr val="bg1"/>
                </a:solidFill>
                <a:latin typeface="PT Sans" panose="020B0503020203020204" pitchFamily="34" charset="77"/>
                <a:ea typeface="PT Sans"/>
                <a:cs typeface="PT Sans"/>
              </a:rPr>
              <a:t>Development launched</a:t>
            </a:r>
          </a:p>
        </p:txBody>
      </p:sp>
      <p:sp>
        <p:nvSpPr>
          <p:cNvPr id="76" name="Circle"/>
          <p:cNvSpPr/>
          <p:nvPr/>
        </p:nvSpPr>
        <p:spPr>
          <a:xfrm>
            <a:off x="17160552" y="2465512"/>
            <a:ext cx="190501" cy="190501"/>
          </a:xfrm>
          <a:prstGeom prst="ellipse">
            <a:avLst/>
          </a:prstGeom>
          <a:solidFill>
            <a:srgbClr val="D0B082"/>
          </a:solidFill>
          <a:ln w="12700">
            <a:solidFill>
              <a:srgbClr val="D0B08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solidFill>
                <a:schemeClr val="bg1"/>
              </a:solidFill>
              <a:latin typeface="PT Sans" panose="020B0503020203020204" pitchFamily="34" charset="77"/>
            </a:endParaRPr>
          </a:p>
        </p:txBody>
      </p:sp>
      <p:sp>
        <p:nvSpPr>
          <p:cNvPr id="79" name="Distinctively build premium growth strategies whereas…"/>
          <p:cNvSpPr txBox="1"/>
          <p:nvPr/>
        </p:nvSpPr>
        <p:spPr>
          <a:xfrm>
            <a:off x="1519964" y="3290391"/>
            <a:ext cx="8271769" cy="58296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lnSpc>
                <a:spcPct val="150000"/>
              </a:lnSpc>
              <a:defRPr sz="2200" b="0">
                <a:solidFill>
                  <a:srgbClr val="6A6E77"/>
                </a:solidFill>
                <a:latin typeface="Quicksand Regular"/>
                <a:ea typeface="Quicksand Regular"/>
                <a:cs typeface="Quicksand Regular"/>
                <a:sym typeface="Quicksand Regular"/>
              </a:defRPr>
            </a:pPr>
            <a:r>
              <a:rPr lang="en-GB" sz="3200" dirty="0">
                <a:solidFill>
                  <a:schemeClr val="tx1"/>
                </a:solidFill>
                <a:latin typeface="PT Sans" panose="020B0503020203020204" pitchFamily="34" charset="77"/>
                <a:ea typeface="PT Sans"/>
                <a:cs typeface="PT Sans"/>
              </a:rPr>
              <a:t>JMango360 is a technology company HQ in Amsterdam (NL)  that enables online businesses and web agencies to build </a:t>
            </a:r>
            <a:br>
              <a:rPr lang="en-GB" sz="3200" dirty="0">
                <a:solidFill>
                  <a:schemeClr val="tx1"/>
                </a:solidFill>
                <a:latin typeface="PT Sans" panose="020B0503020203020204" pitchFamily="34" charset="77"/>
                <a:ea typeface="PT Sans"/>
                <a:cs typeface="PT Sans"/>
              </a:rPr>
            </a:br>
            <a:r>
              <a:rPr lang="en-GB" sz="3200" dirty="0">
                <a:solidFill>
                  <a:srgbClr val="D0B082"/>
                </a:solidFill>
                <a:latin typeface="PT Sans" panose="020B0503020203020204" pitchFamily="34" charset="77"/>
                <a:ea typeface="PT Sans"/>
                <a:cs typeface="PT Sans"/>
              </a:rPr>
              <a:t>fully integrated</a:t>
            </a:r>
            <a:r>
              <a:rPr lang="en-GB" sz="3200" dirty="0">
                <a:solidFill>
                  <a:schemeClr val="bg1"/>
                </a:solidFill>
                <a:latin typeface="PT Sans" panose="020B0503020203020204" pitchFamily="34" charset="77"/>
                <a:ea typeface="PT Sans"/>
                <a:cs typeface="PT Sans"/>
              </a:rPr>
              <a:t> </a:t>
            </a:r>
            <a:r>
              <a:rPr lang="en-GB" sz="3200" dirty="0">
                <a:solidFill>
                  <a:schemeClr val="tx1"/>
                </a:solidFill>
                <a:latin typeface="PT Sans" panose="020B0503020203020204" pitchFamily="34" charset="77"/>
                <a:ea typeface="PT Sans"/>
                <a:cs typeface="PT Sans"/>
              </a:rPr>
              <a:t>native mobile applications for mobile commerce (iOS / Android)</a:t>
            </a:r>
            <a:br>
              <a:rPr lang="en-GB" sz="3200" dirty="0">
                <a:solidFill>
                  <a:schemeClr val="tx1"/>
                </a:solidFill>
                <a:latin typeface="PT Sans" panose="020B0503020203020204" pitchFamily="34" charset="77"/>
                <a:ea typeface="PT Sans"/>
                <a:cs typeface="PT Sans"/>
              </a:rPr>
            </a:br>
            <a:br>
              <a:rPr lang="en-GB" sz="3200" dirty="0">
                <a:solidFill>
                  <a:schemeClr val="bg1"/>
                </a:solidFill>
                <a:latin typeface="PT Sans" panose="020B0503020203020204" pitchFamily="34" charset="77"/>
                <a:ea typeface="PT Sans"/>
                <a:cs typeface="PT Sans"/>
              </a:rPr>
            </a:br>
            <a:r>
              <a:rPr lang="en-GB" sz="3200" dirty="0">
                <a:solidFill>
                  <a:schemeClr val="tx1"/>
                </a:solidFill>
                <a:latin typeface="PT Sans" panose="020B0503020203020204" pitchFamily="34" charset="77"/>
                <a:ea typeface="PT Sans"/>
                <a:cs typeface="PT Sans"/>
              </a:rPr>
              <a:t>Through our </a:t>
            </a:r>
            <a:r>
              <a:rPr lang="en-GB" sz="3200" dirty="0">
                <a:solidFill>
                  <a:srgbClr val="D0B082"/>
                </a:solidFill>
                <a:latin typeface="PT Sans" panose="020B0503020203020204" pitchFamily="34" charset="77"/>
                <a:ea typeface="PT Sans"/>
                <a:cs typeface="PT Sans"/>
              </a:rPr>
              <a:t>Open SaaS</a:t>
            </a:r>
            <a:r>
              <a:rPr lang="en-GB" sz="3200" dirty="0">
                <a:solidFill>
                  <a:schemeClr val="bg1"/>
                </a:solidFill>
                <a:latin typeface="PT Sans" panose="020B0503020203020204" pitchFamily="34" charset="77"/>
                <a:ea typeface="PT Sans"/>
                <a:cs typeface="PT Sans"/>
              </a:rPr>
              <a:t> </a:t>
            </a:r>
            <a:r>
              <a:rPr lang="en-GB" sz="3200" dirty="0">
                <a:solidFill>
                  <a:schemeClr val="tx1"/>
                </a:solidFill>
                <a:latin typeface="PT Sans" panose="020B0503020203020204" pitchFamily="34" charset="77"/>
                <a:ea typeface="PT Sans"/>
                <a:cs typeface="PT Sans"/>
              </a:rPr>
              <a:t>platform we have</a:t>
            </a:r>
            <a:br>
              <a:rPr lang="en-GB" sz="3200" dirty="0">
                <a:solidFill>
                  <a:schemeClr val="tx1"/>
                </a:solidFill>
                <a:latin typeface="PT Sans" panose="020B0503020203020204" pitchFamily="34" charset="77"/>
                <a:ea typeface="PT Sans"/>
                <a:cs typeface="PT Sans"/>
              </a:rPr>
            </a:br>
            <a:r>
              <a:rPr lang="en-GB" sz="3200" dirty="0">
                <a:solidFill>
                  <a:schemeClr val="tx1"/>
                </a:solidFill>
                <a:latin typeface="PT Sans" panose="020B0503020203020204" pitchFamily="34" charset="77"/>
                <a:ea typeface="PT Sans"/>
                <a:cs typeface="PT Sans"/>
              </a:rPr>
              <a:t>delivered over 1.000 apps globally.</a:t>
            </a:r>
          </a:p>
        </p:txBody>
      </p:sp>
      <p:sp>
        <p:nvSpPr>
          <p:cNvPr id="13" name="Circle"/>
          <p:cNvSpPr/>
          <p:nvPr/>
        </p:nvSpPr>
        <p:spPr>
          <a:xfrm>
            <a:off x="17160552" y="4075211"/>
            <a:ext cx="190501" cy="190501"/>
          </a:xfrm>
          <a:prstGeom prst="ellipse">
            <a:avLst/>
          </a:prstGeom>
          <a:solidFill>
            <a:srgbClr val="D0B082"/>
          </a:solidFill>
          <a:ln w="12700">
            <a:solidFill>
              <a:srgbClr val="D0B08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solidFill>
                <a:schemeClr val="bg1"/>
              </a:solidFill>
              <a:latin typeface="PT Sans" panose="020B0503020203020204" pitchFamily="34" charset="77"/>
            </a:endParaRPr>
          </a:p>
        </p:txBody>
      </p:sp>
      <p:sp>
        <p:nvSpPr>
          <p:cNvPr id="14" name="Circle"/>
          <p:cNvSpPr/>
          <p:nvPr/>
        </p:nvSpPr>
        <p:spPr>
          <a:xfrm>
            <a:off x="17160552" y="6065912"/>
            <a:ext cx="190501" cy="190501"/>
          </a:xfrm>
          <a:prstGeom prst="ellipse">
            <a:avLst/>
          </a:prstGeom>
          <a:solidFill>
            <a:srgbClr val="D0B082"/>
          </a:solidFill>
          <a:ln w="12700">
            <a:solidFill>
              <a:srgbClr val="D0B08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solidFill>
                <a:schemeClr val="bg1"/>
              </a:solidFill>
              <a:latin typeface="PT Sans" panose="020B0503020203020204" pitchFamily="34" charset="77"/>
            </a:endParaRPr>
          </a:p>
        </p:txBody>
      </p:sp>
      <p:sp>
        <p:nvSpPr>
          <p:cNvPr id="15" name="Circle"/>
          <p:cNvSpPr/>
          <p:nvPr/>
        </p:nvSpPr>
        <p:spPr>
          <a:xfrm>
            <a:off x="17160552" y="8179667"/>
            <a:ext cx="190501" cy="190501"/>
          </a:xfrm>
          <a:prstGeom prst="ellipse">
            <a:avLst/>
          </a:prstGeom>
          <a:solidFill>
            <a:srgbClr val="D0B082"/>
          </a:solidFill>
          <a:ln w="12700">
            <a:solidFill>
              <a:srgbClr val="D0B08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solidFill>
                <a:schemeClr val="bg1"/>
              </a:solidFill>
              <a:latin typeface="PT Sans" panose="020B0503020203020204" pitchFamily="34" charset="77"/>
            </a:endParaRPr>
          </a:p>
        </p:txBody>
      </p:sp>
      <p:sp>
        <p:nvSpPr>
          <p:cNvPr id="16" name="Circle"/>
          <p:cNvSpPr/>
          <p:nvPr/>
        </p:nvSpPr>
        <p:spPr>
          <a:xfrm>
            <a:off x="17114067" y="10051875"/>
            <a:ext cx="190501" cy="190501"/>
          </a:xfrm>
          <a:prstGeom prst="ellipse">
            <a:avLst/>
          </a:prstGeom>
          <a:solidFill>
            <a:srgbClr val="D0B082"/>
          </a:solidFill>
          <a:ln w="12700">
            <a:solidFill>
              <a:srgbClr val="D0B08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solidFill>
                <a:schemeClr val="bg1"/>
              </a:solidFill>
              <a:latin typeface="PT Sans" panose="020B0503020203020204" pitchFamily="34" charset="77"/>
            </a:endParaRPr>
          </a:p>
        </p:txBody>
      </p:sp>
      <p:sp>
        <p:nvSpPr>
          <p:cNvPr id="18" name="StartUp Company…"/>
          <p:cNvSpPr txBox="1"/>
          <p:nvPr/>
        </p:nvSpPr>
        <p:spPr>
          <a:xfrm>
            <a:off x="14134863" y="2214371"/>
            <a:ext cx="2569613" cy="213622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r">
              <a:lnSpc>
                <a:spcPct val="150000"/>
              </a:lnSpc>
              <a:defRPr sz="2200" b="0">
                <a:solidFill>
                  <a:srgbClr val="2C2E3C"/>
                </a:solidFill>
                <a:latin typeface="Quicksand Bold"/>
                <a:ea typeface="Quicksand Bold"/>
                <a:cs typeface="Quicksand Bold"/>
                <a:sym typeface="Quicksand Bold"/>
              </a:defRPr>
            </a:pPr>
            <a:r>
              <a:rPr lang="en-GB" sz="3200" dirty="0">
                <a:solidFill>
                  <a:srgbClr val="D0B082"/>
                </a:solidFill>
                <a:latin typeface="PT Sans" panose="020B0503020203020204" pitchFamily="34" charset="77"/>
                <a:ea typeface="nunito"/>
                <a:cs typeface="nunito"/>
              </a:rPr>
              <a:t>2015</a:t>
            </a:r>
          </a:p>
          <a:p>
            <a:pPr algn="r">
              <a:lnSpc>
                <a:spcPct val="150000"/>
              </a:lnSpc>
              <a:defRPr sz="2200" b="0">
                <a:solidFill>
                  <a:srgbClr val="6A6E77"/>
                </a:solidFill>
                <a:latin typeface="Quicksand Regular"/>
                <a:ea typeface="Quicksand Regular"/>
                <a:cs typeface="Quicksand Regular"/>
                <a:sym typeface="Quicksand Regular"/>
              </a:defRPr>
            </a:pPr>
            <a:r>
              <a:rPr lang="en-GB" sz="3200" dirty="0">
                <a:solidFill>
                  <a:schemeClr val="bg1"/>
                </a:solidFill>
                <a:latin typeface="PT Sans" panose="020B0503020203020204" pitchFamily="34" charset="77"/>
                <a:ea typeface="PT Sans"/>
                <a:cs typeface="PT Sans"/>
              </a:rPr>
              <a:t>SaaS platform </a:t>
            </a:r>
            <a:br>
              <a:rPr lang="en-GB" sz="3200" dirty="0">
                <a:solidFill>
                  <a:schemeClr val="bg1"/>
                </a:solidFill>
                <a:latin typeface="PT Sans" panose="020B0503020203020204" pitchFamily="34" charset="77"/>
                <a:ea typeface="PT Sans"/>
                <a:cs typeface="PT Sans"/>
              </a:rPr>
            </a:br>
            <a:r>
              <a:rPr lang="en-GB" sz="3200" dirty="0">
                <a:solidFill>
                  <a:schemeClr val="bg1"/>
                </a:solidFill>
                <a:latin typeface="PT Sans" panose="020B0503020203020204" pitchFamily="34" charset="77"/>
                <a:ea typeface="PT Sans"/>
                <a:cs typeface="PT Sans"/>
              </a:rPr>
              <a:t>developed</a:t>
            </a:r>
          </a:p>
        </p:txBody>
      </p:sp>
      <p:sp>
        <p:nvSpPr>
          <p:cNvPr id="19" name="StartUp Company…"/>
          <p:cNvSpPr txBox="1"/>
          <p:nvPr/>
        </p:nvSpPr>
        <p:spPr>
          <a:xfrm>
            <a:off x="18137631" y="3735578"/>
            <a:ext cx="2693045" cy="139756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50000"/>
              </a:lnSpc>
              <a:defRPr sz="2200" b="0">
                <a:solidFill>
                  <a:srgbClr val="2C2E3C"/>
                </a:solidFill>
                <a:latin typeface="Quicksand Bold"/>
                <a:ea typeface="Quicksand Bold"/>
                <a:cs typeface="Quicksand Bold"/>
                <a:sym typeface="Quicksand Bold"/>
              </a:defRPr>
            </a:pPr>
            <a:r>
              <a:rPr lang="nl-NL" sz="3200" dirty="0">
                <a:solidFill>
                  <a:srgbClr val="D0B082"/>
                </a:solidFill>
                <a:latin typeface="PT Sans" panose="020B0503020203020204" pitchFamily="34" charset="77"/>
                <a:ea typeface="nunito"/>
                <a:cs typeface="nunito"/>
              </a:rPr>
              <a:t>2016</a:t>
            </a:r>
            <a:endParaRPr sz="3200" dirty="0">
              <a:solidFill>
                <a:srgbClr val="D0B082"/>
              </a:solidFill>
              <a:latin typeface="PT Sans" panose="020B0503020203020204" pitchFamily="34" charset="77"/>
              <a:ea typeface="nunito"/>
              <a:cs typeface="nunito"/>
            </a:endParaRPr>
          </a:p>
          <a:p>
            <a:pPr algn="l">
              <a:lnSpc>
                <a:spcPct val="150000"/>
              </a:lnSpc>
              <a:defRPr sz="2200" b="0">
                <a:solidFill>
                  <a:srgbClr val="6A6E77"/>
                </a:solidFill>
                <a:latin typeface="Quicksand Regular"/>
                <a:ea typeface="Quicksand Regular"/>
                <a:cs typeface="Quicksand Regular"/>
                <a:sym typeface="Quicksand Regular"/>
              </a:defRPr>
            </a:pPr>
            <a:r>
              <a:rPr lang="nl-NL" sz="3200" dirty="0">
                <a:solidFill>
                  <a:schemeClr val="bg1"/>
                </a:solidFill>
                <a:latin typeface="PT Sans" panose="020B0503020203020204" pitchFamily="34" charset="77"/>
                <a:ea typeface="PT Sans"/>
                <a:cs typeface="PT Sans"/>
              </a:rPr>
              <a:t>Integration live</a:t>
            </a:r>
            <a:endParaRPr sz="3200" dirty="0">
              <a:solidFill>
                <a:schemeClr val="bg1"/>
              </a:solidFill>
              <a:latin typeface="PT Sans" panose="020B0503020203020204" pitchFamily="34" charset="77"/>
              <a:ea typeface="PT Sans"/>
              <a:cs typeface="PT Sans"/>
            </a:endParaRPr>
          </a:p>
        </p:txBody>
      </p:sp>
      <p:sp>
        <p:nvSpPr>
          <p:cNvPr id="20" name="StartUp Company…"/>
          <p:cNvSpPr txBox="1"/>
          <p:nvPr/>
        </p:nvSpPr>
        <p:spPr>
          <a:xfrm>
            <a:off x="14011431" y="5777880"/>
            <a:ext cx="2693045" cy="139756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r">
              <a:lnSpc>
                <a:spcPct val="150000"/>
              </a:lnSpc>
              <a:defRPr sz="2200" b="0">
                <a:solidFill>
                  <a:srgbClr val="2C2E3C"/>
                </a:solidFill>
                <a:latin typeface="Quicksand Bold"/>
                <a:ea typeface="Quicksand Bold"/>
                <a:cs typeface="Quicksand Bold"/>
                <a:sym typeface="Quicksand Bold"/>
              </a:defRPr>
            </a:pPr>
            <a:r>
              <a:rPr lang="nl-NL" sz="3200" dirty="0">
                <a:solidFill>
                  <a:srgbClr val="D0B082"/>
                </a:solidFill>
                <a:latin typeface="PT Sans" panose="020B0503020203020204" pitchFamily="34" charset="77"/>
                <a:ea typeface="nunito"/>
                <a:cs typeface="nunito"/>
              </a:rPr>
              <a:t>2017</a:t>
            </a:r>
            <a:endParaRPr sz="3200" dirty="0">
              <a:solidFill>
                <a:srgbClr val="D0B082"/>
              </a:solidFill>
              <a:latin typeface="PT Sans" panose="020B0503020203020204" pitchFamily="34" charset="77"/>
              <a:ea typeface="nunito"/>
              <a:cs typeface="nunito"/>
            </a:endParaRPr>
          </a:p>
          <a:p>
            <a:pPr algn="r">
              <a:lnSpc>
                <a:spcPct val="150000"/>
              </a:lnSpc>
              <a:defRPr sz="2200" b="0">
                <a:solidFill>
                  <a:srgbClr val="6A6E77"/>
                </a:solidFill>
                <a:latin typeface="Quicksand Regular"/>
                <a:ea typeface="Quicksand Regular"/>
                <a:cs typeface="Quicksand Regular"/>
                <a:sym typeface="Quicksand Regular"/>
              </a:defRPr>
            </a:pPr>
            <a:r>
              <a:rPr lang="nl-NL" sz="3200" dirty="0">
                <a:solidFill>
                  <a:schemeClr val="bg1"/>
                </a:solidFill>
                <a:latin typeface="PT Sans" panose="020B0503020203020204" pitchFamily="34" charset="77"/>
                <a:ea typeface="PT Sans"/>
                <a:cs typeface="PT Sans"/>
              </a:rPr>
              <a:t>Integration live</a:t>
            </a:r>
            <a:endParaRPr sz="3200" dirty="0">
              <a:solidFill>
                <a:schemeClr val="bg1"/>
              </a:solidFill>
              <a:latin typeface="PT Sans" panose="020B0503020203020204" pitchFamily="34" charset="77"/>
              <a:ea typeface="PT Sans"/>
              <a:cs typeface="PT Sans"/>
            </a:endParaRPr>
          </a:p>
        </p:txBody>
      </p:sp>
      <p:sp>
        <p:nvSpPr>
          <p:cNvPr id="21" name="StartUp Company…"/>
          <p:cNvSpPr txBox="1"/>
          <p:nvPr/>
        </p:nvSpPr>
        <p:spPr>
          <a:xfrm>
            <a:off x="18137631" y="7959419"/>
            <a:ext cx="2693045" cy="139756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50000"/>
              </a:lnSpc>
              <a:defRPr sz="2200" b="0">
                <a:solidFill>
                  <a:srgbClr val="2C2E3C"/>
                </a:solidFill>
                <a:latin typeface="Quicksand Bold"/>
                <a:ea typeface="Quicksand Bold"/>
                <a:cs typeface="Quicksand Bold"/>
                <a:sym typeface="Quicksand Bold"/>
              </a:defRPr>
            </a:pPr>
            <a:r>
              <a:rPr lang="nl-NL" sz="3200" dirty="0">
                <a:solidFill>
                  <a:srgbClr val="D0B082"/>
                </a:solidFill>
                <a:latin typeface="PT Sans" panose="020B0503020203020204" pitchFamily="34" charset="77"/>
                <a:ea typeface="nunito"/>
                <a:cs typeface="nunito"/>
              </a:rPr>
              <a:t>2018</a:t>
            </a:r>
            <a:endParaRPr sz="3200" dirty="0">
              <a:solidFill>
                <a:srgbClr val="D0B082"/>
              </a:solidFill>
              <a:latin typeface="PT Sans" panose="020B0503020203020204" pitchFamily="34" charset="77"/>
              <a:ea typeface="nunito"/>
              <a:cs typeface="nunito"/>
            </a:endParaRPr>
          </a:p>
          <a:p>
            <a:pPr algn="l">
              <a:lnSpc>
                <a:spcPct val="150000"/>
              </a:lnSpc>
              <a:defRPr sz="2200" b="0">
                <a:solidFill>
                  <a:srgbClr val="6A6E77"/>
                </a:solidFill>
                <a:latin typeface="Quicksand Regular"/>
                <a:ea typeface="Quicksand Regular"/>
                <a:cs typeface="Quicksand Regular"/>
                <a:sym typeface="Quicksand Regular"/>
              </a:defRPr>
            </a:pPr>
            <a:r>
              <a:rPr lang="nl-NL" sz="3200" dirty="0">
                <a:solidFill>
                  <a:schemeClr val="bg1"/>
                </a:solidFill>
                <a:latin typeface="PT Sans" panose="020B0503020203020204" pitchFamily="34" charset="77"/>
                <a:ea typeface="PT Sans"/>
                <a:cs typeface="PT Sans"/>
              </a:rPr>
              <a:t>Integration live</a:t>
            </a:r>
            <a:endParaRPr sz="3200" dirty="0">
              <a:solidFill>
                <a:schemeClr val="bg1"/>
              </a:solidFill>
              <a:latin typeface="PT Sans" panose="020B0503020203020204" pitchFamily="34" charset="77"/>
              <a:ea typeface="PT Sans"/>
              <a:cs typeface="PT Sans"/>
            </a:endParaRPr>
          </a:p>
        </p:txBody>
      </p:sp>
      <p:sp>
        <p:nvSpPr>
          <p:cNvPr id="22" name="StartUp Company…"/>
          <p:cNvSpPr txBox="1"/>
          <p:nvPr/>
        </p:nvSpPr>
        <p:spPr>
          <a:xfrm>
            <a:off x="12955052" y="9882336"/>
            <a:ext cx="3749424" cy="213622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r">
              <a:lnSpc>
                <a:spcPct val="150000"/>
              </a:lnSpc>
              <a:defRPr sz="2200" b="0">
                <a:solidFill>
                  <a:srgbClr val="2C2E3C"/>
                </a:solidFill>
                <a:latin typeface="Quicksand Bold"/>
                <a:ea typeface="Quicksand Bold"/>
                <a:cs typeface="Quicksand Bold"/>
                <a:sym typeface="Quicksand Bold"/>
              </a:defRPr>
            </a:pPr>
            <a:r>
              <a:rPr lang="en-GB" sz="3200" dirty="0">
                <a:solidFill>
                  <a:srgbClr val="D0B082"/>
                </a:solidFill>
                <a:latin typeface="PT Sans" panose="020B0503020203020204" pitchFamily="34" charset="77"/>
                <a:ea typeface="nunito"/>
                <a:cs typeface="nunito"/>
              </a:rPr>
              <a:t>2019</a:t>
            </a:r>
          </a:p>
          <a:p>
            <a:pPr algn="r">
              <a:lnSpc>
                <a:spcPct val="150000"/>
              </a:lnSpc>
              <a:defRPr sz="2200" b="0">
                <a:solidFill>
                  <a:srgbClr val="6A6E77"/>
                </a:solidFill>
                <a:latin typeface="Quicksand Regular"/>
                <a:ea typeface="Quicksand Regular"/>
                <a:cs typeface="Quicksand Regular"/>
                <a:sym typeface="Quicksand Regular"/>
              </a:defRPr>
            </a:pPr>
            <a:r>
              <a:rPr lang="en-GB" sz="3200" dirty="0">
                <a:solidFill>
                  <a:schemeClr val="bg1"/>
                </a:solidFill>
                <a:latin typeface="PT Sans" panose="020B0503020203020204" pitchFamily="34" charset="77"/>
                <a:ea typeface="PT Sans"/>
                <a:cs typeface="PT Sans"/>
              </a:rPr>
              <a:t>Platform upgraded to</a:t>
            </a:r>
            <a:br>
              <a:rPr lang="en-GB" sz="3200" dirty="0">
                <a:solidFill>
                  <a:schemeClr val="bg1"/>
                </a:solidFill>
                <a:latin typeface="PT Sans" panose="020B0503020203020204" pitchFamily="34" charset="77"/>
                <a:ea typeface="PT Sans"/>
                <a:cs typeface="PT Sans"/>
              </a:rPr>
            </a:br>
            <a:r>
              <a:rPr lang="en-GB" sz="3200" dirty="0">
                <a:solidFill>
                  <a:schemeClr val="bg1"/>
                </a:solidFill>
                <a:latin typeface="PT Sans" panose="020B0503020203020204" pitchFamily="34" charset="77"/>
                <a:ea typeface="PT Sans"/>
                <a:cs typeface="PT Sans"/>
              </a:rPr>
              <a:t>Open SaaS</a:t>
            </a:r>
          </a:p>
        </p:txBody>
      </p:sp>
      <p:sp>
        <p:nvSpPr>
          <p:cNvPr id="27" name="75%…"/>
          <p:cNvSpPr txBox="1"/>
          <p:nvPr/>
        </p:nvSpPr>
        <p:spPr>
          <a:xfrm>
            <a:off x="1571899" y="11489739"/>
            <a:ext cx="2906245" cy="98488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defRPr b="0">
                <a:solidFill>
                  <a:srgbClr val="2C2E3C"/>
                </a:solidFill>
                <a:latin typeface="Quicksand Bold"/>
                <a:ea typeface="Quicksand Bold"/>
                <a:cs typeface="Quicksand Bold"/>
                <a:sym typeface="Quicksand Bold"/>
              </a:defRPr>
            </a:pPr>
            <a:r>
              <a:rPr lang="nl-NL" sz="3200" dirty="0">
                <a:solidFill>
                  <a:srgbClr val="D0B082"/>
                </a:solidFill>
                <a:latin typeface="PT Sans" panose="020B0503020203020204" pitchFamily="34" charset="77"/>
                <a:ea typeface="nunito"/>
                <a:cs typeface="nunito"/>
              </a:rPr>
              <a:t>8</a:t>
            </a:r>
            <a:r>
              <a:rPr sz="3200" dirty="0">
                <a:solidFill>
                  <a:srgbClr val="D0B082"/>
                </a:solidFill>
                <a:latin typeface="PT Sans" panose="020B0503020203020204" pitchFamily="34" charset="77"/>
                <a:ea typeface="nunito"/>
                <a:cs typeface="nunito"/>
              </a:rPr>
              <a:t>5</a:t>
            </a:r>
            <a:r>
              <a:rPr lang="nl-NL" sz="3200" dirty="0">
                <a:solidFill>
                  <a:srgbClr val="D0B082"/>
                </a:solidFill>
                <a:latin typeface="PT Sans" panose="020B0503020203020204" pitchFamily="34" charset="77"/>
                <a:ea typeface="nunito"/>
                <a:cs typeface="nunito"/>
              </a:rPr>
              <a:t> </a:t>
            </a:r>
            <a:r>
              <a:rPr lang="nl-NL" sz="3200" dirty="0">
                <a:solidFill>
                  <a:srgbClr val="D0B082"/>
                </a:solidFill>
                <a:latin typeface="PT Sans" panose="020B0503020203020204" pitchFamily="34" charset="77"/>
                <a:ea typeface="PT Sans"/>
                <a:cs typeface="PT Sans"/>
              </a:rPr>
              <a:t>FTE</a:t>
            </a:r>
          </a:p>
          <a:p>
            <a:pPr algn="l">
              <a:defRPr sz="2200" b="0">
                <a:solidFill>
                  <a:srgbClr val="6A6E77"/>
                </a:solidFill>
                <a:latin typeface="Quicksand Regular"/>
                <a:ea typeface="Quicksand Regular"/>
                <a:cs typeface="Quicksand Regular"/>
                <a:sym typeface="Quicksand Regular"/>
              </a:defRPr>
            </a:pPr>
            <a:r>
              <a:rPr lang="nl-NL" sz="3200" dirty="0">
                <a:solidFill>
                  <a:schemeClr val="tx1"/>
                </a:solidFill>
                <a:latin typeface="PT Sans" panose="020B0503020203020204" pitchFamily="34" charset="77"/>
                <a:ea typeface="PT Sans"/>
                <a:cs typeface="PT Sans"/>
              </a:rPr>
              <a:t>50 Development</a:t>
            </a:r>
          </a:p>
        </p:txBody>
      </p:sp>
      <p:sp>
        <p:nvSpPr>
          <p:cNvPr id="28" name="90%…"/>
          <p:cNvSpPr txBox="1"/>
          <p:nvPr/>
        </p:nvSpPr>
        <p:spPr>
          <a:xfrm>
            <a:off x="5857625" y="11467947"/>
            <a:ext cx="4100481" cy="98488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defRPr b="0">
                <a:solidFill>
                  <a:srgbClr val="2C2E3C"/>
                </a:solidFill>
                <a:latin typeface="Quicksand Bold"/>
                <a:ea typeface="Quicksand Bold"/>
                <a:cs typeface="Quicksand Bold"/>
                <a:sym typeface="Quicksand Bold"/>
              </a:defRPr>
            </a:pPr>
            <a:r>
              <a:rPr lang="en-GB" sz="3200" dirty="0">
                <a:solidFill>
                  <a:srgbClr val="D0B082"/>
                </a:solidFill>
                <a:latin typeface="PT Sans" panose="020B0503020203020204" pitchFamily="34" charset="77"/>
                <a:ea typeface="nunito"/>
                <a:cs typeface="nunito"/>
              </a:rPr>
              <a:t>1.000+</a:t>
            </a:r>
          </a:p>
          <a:p>
            <a:pPr algn="l">
              <a:defRPr sz="2200" b="0">
                <a:solidFill>
                  <a:srgbClr val="6A6E77"/>
                </a:solidFill>
                <a:latin typeface="Quicksand Regular"/>
                <a:ea typeface="Quicksand Regular"/>
                <a:cs typeface="Quicksand Regular"/>
                <a:sym typeface="Quicksand Regular"/>
              </a:defRPr>
            </a:pPr>
            <a:r>
              <a:rPr lang="en-GB" sz="3200" dirty="0">
                <a:solidFill>
                  <a:schemeClr val="tx1"/>
                </a:solidFill>
                <a:latin typeface="PT Sans" panose="020B0503020203020204" pitchFamily="34" charset="77"/>
                <a:ea typeface="PT Sans"/>
                <a:cs typeface="PT Sans"/>
              </a:rPr>
              <a:t>Apps deployed globally</a:t>
            </a:r>
          </a:p>
        </p:txBody>
      </p:sp>
      <p:sp>
        <p:nvSpPr>
          <p:cNvPr id="30" name="Polygon"/>
          <p:cNvSpPr/>
          <p:nvPr/>
        </p:nvSpPr>
        <p:spPr>
          <a:xfrm>
            <a:off x="1513643" y="9845274"/>
            <a:ext cx="1209839"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25400" cap="flat">
            <a:solidFill>
              <a:srgbClr val="C8CBD1"/>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latin typeface="PT Sans" panose="020B0503020203020204" pitchFamily="34" charset="77"/>
            </a:endParaRPr>
          </a:p>
        </p:txBody>
      </p:sp>
      <p:sp>
        <p:nvSpPr>
          <p:cNvPr id="33" name="Polygon"/>
          <p:cNvSpPr/>
          <p:nvPr/>
        </p:nvSpPr>
        <p:spPr>
          <a:xfrm>
            <a:off x="5862022" y="9845274"/>
            <a:ext cx="1209840" cy="1397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25400" cap="flat">
            <a:solidFill>
              <a:schemeClr val="accent4"/>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latin typeface="PT Sans" panose="020B0503020203020204" pitchFamily="34" charset="77"/>
            </a:endParaRPr>
          </a:p>
        </p:txBody>
      </p:sp>
      <p:sp>
        <p:nvSpPr>
          <p:cNvPr id="29" name="Circle">
            <a:extLst>
              <a:ext uri="{FF2B5EF4-FFF2-40B4-BE49-F238E27FC236}">
                <a16:creationId xmlns:a16="http://schemas.microsoft.com/office/drawing/2014/main" id="{1CE34154-0322-7644-A834-949DBD516AA6}"/>
              </a:ext>
            </a:extLst>
          </p:cNvPr>
          <p:cNvSpPr/>
          <p:nvPr/>
        </p:nvSpPr>
        <p:spPr>
          <a:xfrm>
            <a:off x="17128788" y="11625536"/>
            <a:ext cx="190501" cy="190501"/>
          </a:xfrm>
          <a:prstGeom prst="ellipse">
            <a:avLst/>
          </a:prstGeom>
          <a:solidFill>
            <a:srgbClr val="D0B082"/>
          </a:solidFill>
          <a:ln w="12700">
            <a:solidFill>
              <a:srgbClr val="D0B08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solidFill>
                <a:schemeClr val="bg1"/>
              </a:solidFill>
              <a:latin typeface="PT Sans" panose="020B0503020203020204" pitchFamily="34" charset="77"/>
            </a:endParaRPr>
          </a:p>
        </p:txBody>
      </p:sp>
      <p:sp>
        <p:nvSpPr>
          <p:cNvPr id="31" name="StartUp Company…">
            <a:extLst>
              <a:ext uri="{FF2B5EF4-FFF2-40B4-BE49-F238E27FC236}">
                <a16:creationId xmlns:a16="http://schemas.microsoft.com/office/drawing/2014/main" id="{BCEBDC5C-0758-3E45-91CD-8C11BF9FDFD9}"/>
              </a:ext>
            </a:extLst>
          </p:cNvPr>
          <p:cNvSpPr txBox="1"/>
          <p:nvPr/>
        </p:nvSpPr>
        <p:spPr>
          <a:xfrm>
            <a:off x="18137631" y="11322496"/>
            <a:ext cx="2693045" cy="139756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50000"/>
              </a:lnSpc>
              <a:defRPr sz="2200" b="0">
                <a:solidFill>
                  <a:srgbClr val="2C2E3C"/>
                </a:solidFill>
                <a:latin typeface="Quicksand Bold"/>
                <a:ea typeface="Quicksand Bold"/>
                <a:cs typeface="Quicksand Bold"/>
                <a:sym typeface="Quicksand Bold"/>
              </a:defRPr>
            </a:pPr>
            <a:r>
              <a:rPr lang="nl-NL" sz="3200" dirty="0">
                <a:solidFill>
                  <a:srgbClr val="D0B082"/>
                </a:solidFill>
                <a:latin typeface="PT Sans" panose="020B0503020203020204" pitchFamily="34" charset="77"/>
                <a:ea typeface="nunito"/>
                <a:cs typeface="nunito"/>
              </a:rPr>
              <a:t>2021</a:t>
            </a:r>
            <a:endParaRPr sz="3200" dirty="0">
              <a:solidFill>
                <a:srgbClr val="D0B082"/>
              </a:solidFill>
              <a:latin typeface="PT Sans" panose="020B0503020203020204" pitchFamily="34" charset="77"/>
              <a:ea typeface="nunito"/>
              <a:cs typeface="nunito"/>
            </a:endParaRPr>
          </a:p>
          <a:p>
            <a:pPr algn="l">
              <a:lnSpc>
                <a:spcPct val="150000"/>
              </a:lnSpc>
              <a:defRPr sz="2200" b="0">
                <a:solidFill>
                  <a:srgbClr val="6A6E77"/>
                </a:solidFill>
                <a:latin typeface="Quicksand Regular"/>
                <a:ea typeface="Quicksand Regular"/>
                <a:cs typeface="Quicksand Regular"/>
                <a:sym typeface="Quicksand Regular"/>
              </a:defRPr>
            </a:pPr>
            <a:r>
              <a:rPr lang="nl-NL" sz="3200" dirty="0">
                <a:solidFill>
                  <a:schemeClr val="bg1"/>
                </a:solidFill>
                <a:latin typeface="PT Sans" panose="020B0503020203020204" pitchFamily="34" charset="77"/>
                <a:ea typeface="PT Sans"/>
                <a:cs typeface="PT Sans"/>
              </a:rPr>
              <a:t>Integration live</a:t>
            </a:r>
            <a:endParaRPr sz="3200" dirty="0">
              <a:solidFill>
                <a:schemeClr val="bg1"/>
              </a:solidFill>
              <a:latin typeface="PT Sans" panose="020B0503020203020204" pitchFamily="34" charset="77"/>
              <a:ea typeface="PT Sans"/>
              <a:cs typeface="PT Sans"/>
            </a:endParaRPr>
          </a:p>
        </p:txBody>
      </p:sp>
      <p:pic>
        <p:nvPicPr>
          <p:cNvPr id="4" name="Picture 3" descr="Logo&#10;&#10;Description automatically generated">
            <a:extLst>
              <a:ext uri="{FF2B5EF4-FFF2-40B4-BE49-F238E27FC236}">
                <a16:creationId xmlns:a16="http://schemas.microsoft.com/office/drawing/2014/main" id="{CDF5D996-3A14-44CB-BADD-2BDF57DD4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2130" y="8546800"/>
            <a:ext cx="1987133" cy="1119512"/>
          </a:xfrm>
          <a:prstGeom prst="rect">
            <a:avLst/>
          </a:prstGeom>
        </p:spPr>
      </p:pic>
      <p:pic>
        <p:nvPicPr>
          <p:cNvPr id="7" name="Picture 6" descr="Graphical user interface, text&#10;&#10;Description automatically generated with medium confidence">
            <a:extLst>
              <a:ext uri="{FF2B5EF4-FFF2-40B4-BE49-F238E27FC236}">
                <a16:creationId xmlns:a16="http://schemas.microsoft.com/office/drawing/2014/main" id="{25121A21-17FC-F139-55C8-85863B93C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5675" y="5663811"/>
            <a:ext cx="1800701" cy="1014479"/>
          </a:xfrm>
          <a:prstGeom prst="rect">
            <a:avLst/>
          </a:prstGeom>
        </p:spPr>
      </p:pic>
      <p:pic>
        <p:nvPicPr>
          <p:cNvPr id="11" name="Picture 10" descr="Logo, company name&#10;&#10;Description automatically generated">
            <a:extLst>
              <a:ext uri="{FF2B5EF4-FFF2-40B4-BE49-F238E27FC236}">
                <a16:creationId xmlns:a16="http://schemas.microsoft.com/office/drawing/2014/main" id="{2E966AF5-ABB8-8D8B-6E28-9F767DC32C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3326" y="4409728"/>
            <a:ext cx="1727684" cy="973343"/>
          </a:xfrm>
          <a:prstGeom prst="rect">
            <a:avLst/>
          </a:prstGeom>
        </p:spPr>
      </p:pic>
      <p:grpSp>
        <p:nvGrpSpPr>
          <p:cNvPr id="32" name="Group 31">
            <a:extLst>
              <a:ext uri="{FF2B5EF4-FFF2-40B4-BE49-F238E27FC236}">
                <a16:creationId xmlns:a16="http://schemas.microsoft.com/office/drawing/2014/main" id="{16244104-1477-5962-3BBE-266F65C018E8}"/>
              </a:ext>
            </a:extLst>
          </p:cNvPr>
          <p:cNvGrpSpPr/>
          <p:nvPr/>
        </p:nvGrpSpPr>
        <p:grpSpPr>
          <a:xfrm>
            <a:off x="21265008" y="10962456"/>
            <a:ext cx="1954144" cy="1843491"/>
            <a:chOff x="20331115" y="10841926"/>
            <a:chExt cx="1954144" cy="1843491"/>
          </a:xfrm>
        </p:grpSpPr>
        <p:pic>
          <p:nvPicPr>
            <p:cNvPr id="9" name="Picture 8" descr="Graphical user interface, text, application, chat or text message&#10;&#10;Description automatically generated">
              <a:extLst>
                <a:ext uri="{FF2B5EF4-FFF2-40B4-BE49-F238E27FC236}">
                  <a16:creationId xmlns:a16="http://schemas.microsoft.com/office/drawing/2014/main" id="{A43BEAB6-D910-90B4-8A07-1DDF06D043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31115" y="10841926"/>
              <a:ext cx="1954144" cy="1100926"/>
            </a:xfrm>
            <a:prstGeom prst="rect">
              <a:avLst/>
            </a:prstGeom>
          </p:spPr>
        </p:pic>
        <p:pic>
          <p:nvPicPr>
            <p:cNvPr id="17" name="Picture 16" descr="Graphical user interface, text&#10;&#10;Description automatically generated with medium confidence">
              <a:extLst>
                <a:ext uri="{FF2B5EF4-FFF2-40B4-BE49-F238E27FC236}">
                  <a16:creationId xmlns:a16="http://schemas.microsoft.com/office/drawing/2014/main" id="{8EBFCCE5-8771-9E1D-A78A-1B3251C8DD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48237" y="11793239"/>
              <a:ext cx="1605921" cy="892178"/>
            </a:xfrm>
            <a:prstGeom prst="rect">
              <a:avLst/>
            </a:prstGeom>
          </p:spPr>
        </p:pic>
      </p:grpSp>
      <p:pic>
        <p:nvPicPr>
          <p:cNvPr id="37" name="Picture 36" descr="A close up of a logo&#10;&#10;Description automatically generated with medium confidence">
            <a:extLst>
              <a:ext uri="{FF2B5EF4-FFF2-40B4-BE49-F238E27FC236}">
                <a16:creationId xmlns:a16="http://schemas.microsoft.com/office/drawing/2014/main" id="{227CDE5B-2699-07E0-36AB-1EBF48A45D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9477" y="10296309"/>
            <a:ext cx="494929" cy="494929"/>
          </a:xfrm>
          <a:prstGeom prst="rect">
            <a:avLst/>
          </a:prstGeom>
        </p:spPr>
      </p:pic>
      <p:pic>
        <p:nvPicPr>
          <p:cNvPr id="45" name="Picture 44" descr="A close up of a logo&#10;&#10;Description automatically generated with medium confidence">
            <a:extLst>
              <a:ext uri="{FF2B5EF4-FFF2-40B4-BE49-F238E27FC236}">
                <a16:creationId xmlns:a16="http://schemas.microsoft.com/office/drawing/2014/main" id="{D7F69C91-2ABD-FE42-26FC-DD42E20B32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1097" y="10296308"/>
            <a:ext cx="494929" cy="494929"/>
          </a:xfrm>
          <a:prstGeom prst="rect">
            <a:avLst/>
          </a:prstGeom>
        </p:spPr>
      </p:pic>
      <p:pic>
        <p:nvPicPr>
          <p:cNvPr id="1026" name="Picture 2">
            <a:extLst>
              <a:ext uri="{FF2B5EF4-FFF2-40B4-BE49-F238E27FC236}">
                <a16:creationId xmlns:a16="http://schemas.microsoft.com/office/drawing/2014/main" id="{0D1D908F-FDC9-A668-EAFE-14A0CCC55B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92442" y="7715161"/>
            <a:ext cx="1791105" cy="1119005"/>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546;p14">
            <a:extLst>
              <a:ext uri="{FF2B5EF4-FFF2-40B4-BE49-F238E27FC236}">
                <a16:creationId xmlns:a16="http://schemas.microsoft.com/office/drawing/2014/main" id="{09EC23CC-4F19-3E7B-4E5F-02B4D428E9B0}"/>
              </a:ext>
            </a:extLst>
          </p:cNvPr>
          <p:cNvSpPr txBox="1"/>
          <p:nvPr/>
        </p:nvSpPr>
        <p:spPr>
          <a:xfrm>
            <a:off x="1493860" y="1150195"/>
            <a:ext cx="10384004"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C2E3C"/>
              </a:buClr>
              <a:buSzPts val="7000"/>
              <a:buFont typeface="Nunito Sans"/>
              <a:buNone/>
            </a:pPr>
            <a:r>
              <a:rPr lang="en-US" sz="6000" dirty="0">
                <a:solidFill>
                  <a:schemeClr val="tx1"/>
                </a:solidFill>
                <a:latin typeface="PT Sans" panose="020B0503020203020204" pitchFamily="34" charset="77"/>
                <a:ea typeface="Nunito Sans"/>
                <a:cs typeface="Nunito Sans"/>
                <a:sym typeface="Nunito Sans"/>
              </a:rPr>
              <a:t>About </a:t>
            </a:r>
            <a:r>
              <a:rPr lang="en-US" sz="6000" dirty="0">
                <a:solidFill>
                  <a:srgbClr val="D0B082"/>
                </a:solidFill>
                <a:latin typeface="PT Sans" panose="020B0503020203020204" pitchFamily="34" charset="77"/>
                <a:ea typeface="Nunito Sans"/>
                <a:cs typeface="Nunito Sans"/>
                <a:sym typeface="Nunito Sans"/>
              </a:rPr>
              <a:t>JMango360</a:t>
            </a:r>
            <a:endParaRPr sz="6000" u="none" strike="noStrike" cap="none" dirty="0">
              <a:solidFill>
                <a:srgbClr val="D0B082"/>
              </a:solidFill>
              <a:latin typeface="PT Sans" panose="020B0503020203020204" pitchFamily="34" charset="77"/>
              <a:ea typeface="Nunito Sans"/>
              <a:cs typeface="Nunito Sans"/>
              <a:sym typeface="Nunito Sans"/>
            </a:endParaRPr>
          </a:p>
        </p:txBody>
      </p:sp>
    </p:spTree>
    <p:extLst>
      <p:ext uri="{BB962C8B-B14F-4D97-AF65-F5344CB8AC3E}">
        <p14:creationId xmlns:p14="http://schemas.microsoft.com/office/powerpoint/2010/main" val="32656888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93" name="Slide Number"/>
          <p:cNvSpPr txBox="1">
            <a:spLocks noGrp="1"/>
          </p:cNvSpPr>
          <p:nvPr>
            <p:ph type="sldNum" sz="quarter" idx="2"/>
          </p:nvPr>
        </p:nvSpPr>
        <p:spPr>
          <a:xfrm>
            <a:off x="22685787" y="12702579"/>
            <a:ext cx="165812" cy="3556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solidFill>
                  <a:schemeClr val="tx1"/>
                </a:solidFill>
                <a:latin typeface="PT Sans" panose="020B0503020203020204" pitchFamily="34" charset="77"/>
              </a:rPr>
              <a:t>4</a:t>
            </a:fld>
            <a:endParaRPr>
              <a:solidFill>
                <a:schemeClr val="tx1"/>
              </a:solidFill>
              <a:latin typeface="PT Sans" panose="020B0503020203020204" pitchFamily="34" charset="77"/>
            </a:endParaRPr>
          </a:p>
        </p:txBody>
      </p:sp>
      <p:sp>
        <p:nvSpPr>
          <p:cNvPr id="6" name="Distinctively build premium growth strategies whereas…"/>
          <p:cNvSpPr txBox="1"/>
          <p:nvPr/>
        </p:nvSpPr>
        <p:spPr>
          <a:xfrm>
            <a:off x="2830959" y="10146494"/>
            <a:ext cx="18722081" cy="213622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lnSpc>
                <a:spcPct val="150000"/>
              </a:lnSpc>
              <a:defRPr sz="2200" b="0">
                <a:solidFill>
                  <a:srgbClr val="6A6E77"/>
                </a:solidFill>
                <a:latin typeface="Quicksand Regular"/>
                <a:ea typeface="Quicksand Regular"/>
                <a:cs typeface="Quicksand Regular"/>
                <a:sym typeface="Quicksand Regular"/>
              </a:defRPr>
            </a:pPr>
            <a:r>
              <a:rPr lang="en-GB" sz="3200" dirty="0">
                <a:solidFill>
                  <a:schemeClr val="bg1"/>
                </a:solidFill>
                <a:latin typeface="PT Sans" panose="020B0503020203020204" pitchFamily="34" charset="77"/>
                <a:ea typeface="PT Sans" charset="-52"/>
                <a:cs typeface="PT Sans" charset="-52"/>
              </a:rPr>
              <a:t>‘Mobile has become the dominant digital touchpoint, so businesses and professionals must </a:t>
            </a:r>
            <a:br>
              <a:rPr lang="en-GB" sz="3200" dirty="0">
                <a:solidFill>
                  <a:schemeClr val="bg1"/>
                </a:solidFill>
                <a:latin typeface="PT Sans" panose="020B0503020203020204" pitchFamily="34" charset="77"/>
                <a:ea typeface="PT Sans" charset="-52"/>
                <a:cs typeface="PT Sans" charset="-52"/>
              </a:rPr>
            </a:br>
            <a:r>
              <a:rPr lang="en-GB" sz="3200" dirty="0">
                <a:solidFill>
                  <a:schemeClr val="bg1"/>
                </a:solidFill>
                <a:latin typeface="PT Sans" panose="020B0503020203020204" pitchFamily="34" charset="77"/>
                <a:ea typeface="PT Sans" charset="-52"/>
                <a:cs typeface="PT Sans" charset="-52"/>
              </a:rPr>
              <a:t>elevate their mobile experiences to win, serve and retain loyal customers.’</a:t>
            </a:r>
          </a:p>
          <a:p>
            <a:pPr algn="l">
              <a:lnSpc>
                <a:spcPct val="150000"/>
              </a:lnSpc>
              <a:defRPr sz="2200" b="0">
                <a:solidFill>
                  <a:srgbClr val="6A6E77"/>
                </a:solidFill>
                <a:latin typeface="Quicksand Regular"/>
                <a:ea typeface="Quicksand Regular"/>
                <a:cs typeface="Quicksand Regular"/>
                <a:sym typeface="Quicksand Regular"/>
              </a:defRPr>
            </a:pPr>
            <a:r>
              <a:rPr lang="en-GB" sz="3200" i="1" dirty="0">
                <a:solidFill>
                  <a:srgbClr val="D0B082"/>
                </a:solidFill>
                <a:latin typeface="PT Sans" panose="020B0503020203020204" pitchFamily="34" charset="77"/>
                <a:ea typeface="PT Sans" charset="-52"/>
                <a:cs typeface="PT Sans" charset="-52"/>
              </a:rPr>
              <a:t>Forrester</a:t>
            </a:r>
          </a:p>
        </p:txBody>
      </p:sp>
      <p:sp>
        <p:nvSpPr>
          <p:cNvPr id="9" name="Distinctively build premium growth strategies whereas…"/>
          <p:cNvSpPr txBox="1"/>
          <p:nvPr/>
        </p:nvSpPr>
        <p:spPr>
          <a:xfrm>
            <a:off x="10376949" y="2969568"/>
            <a:ext cx="10672035" cy="46031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r">
              <a:lnSpc>
                <a:spcPct val="150000"/>
              </a:lnSpc>
              <a:defRPr sz="2200" b="0">
                <a:solidFill>
                  <a:srgbClr val="6A6E77"/>
                </a:solidFill>
                <a:latin typeface="Quicksand Regular"/>
                <a:ea typeface="Quicksand Regular"/>
                <a:cs typeface="Quicksand Regular"/>
                <a:sym typeface="Quicksand Regular"/>
              </a:defRPr>
            </a:pPr>
            <a:r>
              <a:rPr lang="en-GB" i="1" dirty="0">
                <a:solidFill>
                  <a:schemeClr val="bg1"/>
                </a:solidFill>
                <a:latin typeface="PT Sans" panose="020B0503020203020204" pitchFamily="34" charset="77"/>
                <a:ea typeface="PT Sans"/>
                <a:cs typeface="PT Sans"/>
              </a:rPr>
              <a:t>Source: </a:t>
            </a:r>
            <a:r>
              <a:rPr lang="en-GB" i="1" dirty="0" err="1">
                <a:solidFill>
                  <a:schemeClr val="bg1"/>
                </a:solidFill>
                <a:latin typeface="PT Sans" panose="020B0503020203020204" pitchFamily="34" charset="77"/>
                <a:ea typeface="PT Sans"/>
                <a:cs typeface="PT Sans"/>
              </a:rPr>
              <a:t>Statcounter</a:t>
            </a:r>
            <a:r>
              <a:rPr lang="en-GB" i="1" dirty="0">
                <a:solidFill>
                  <a:schemeClr val="bg1"/>
                </a:solidFill>
                <a:latin typeface="PT Sans" panose="020B0503020203020204" pitchFamily="34" charset="77"/>
                <a:ea typeface="PT Sans"/>
                <a:cs typeface="PT Sans"/>
              </a:rPr>
              <a:t> / Global stats</a:t>
            </a:r>
          </a:p>
        </p:txBody>
      </p:sp>
      <p:graphicFrame>
        <p:nvGraphicFramePr>
          <p:cNvPr id="2" name="Grafiek 1"/>
          <p:cNvGraphicFramePr/>
          <p:nvPr>
            <p:extLst>
              <p:ext uri="{D42A27DB-BD31-4B8C-83A1-F6EECF244321}">
                <p14:modId xmlns:p14="http://schemas.microsoft.com/office/powerpoint/2010/main" val="2331827710"/>
              </p:ext>
            </p:extLst>
          </p:nvPr>
        </p:nvGraphicFramePr>
        <p:xfrm>
          <a:off x="2470919" y="3220357"/>
          <a:ext cx="18722081" cy="6384414"/>
        </p:xfrm>
        <a:graphic>
          <a:graphicData uri="http://schemas.openxmlformats.org/drawingml/2006/chart">
            <c:chart xmlns:c="http://schemas.openxmlformats.org/drawingml/2006/chart" xmlns:r="http://schemas.openxmlformats.org/officeDocument/2006/relationships" r:id="rId3"/>
          </a:graphicData>
        </a:graphic>
      </p:graphicFrame>
      <p:sp>
        <p:nvSpPr>
          <p:cNvPr id="3" name="Google Shape;546;p14">
            <a:extLst>
              <a:ext uri="{FF2B5EF4-FFF2-40B4-BE49-F238E27FC236}">
                <a16:creationId xmlns:a16="http://schemas.microsoft.com/office/drawing/2014/main" id="{E441D238-8BD3-4EA4-FD36-AE521227550F}"/>
              </a:ext>
            </a:extLst>
          </p:cNvPr>
          <p:cNvSpPr txBox="1"/>
          <p:nvPr/>
        </p:nvSpPr>
        <p:spPr>
          <a:xfrm>
            <a:off x="1493860" y="1150195"/>
            <a:ext cx="10384004"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C2E3C"/>
              </a:buClr>
              <a:buSzPts val="7000"/>
              <a:buFont typeface="Nunito Sans"/>
              <a:buNone/>
            </a:pPr>
            <a:r>
              <a:rPr lang="en-US" sz="6000" dirty="0">
                <a:solidFill>
                  <a:srgbClr val="D0B082"/>
                </a:solidFill>
                <a:latin typeface="PT Sans" panose="020B0503020203020204" pitchFamily="34" charset="77"/>
                <a:ea typeface="Nunito Sans"/>
                <a:cs typeface="Nunito Sans"/>
                <a:sym typeface="Nunito Sans"/>
              </a:rPr>
              <a:t>Mobile </a:t>
            </a:r>
            <a:r>
              <a:rPr lang="en-US" sz="6000" dirty="0">
                <a:solidFill>
                  <a:schemeClr val="bg1"/>
                </a:solidFill>
                <a:latin typeface="PT Sans" panose="020B0503020203020204" pitchFamily="34" charset="77"/>
                <a:ea typeface="Nunito Sans"/>
                <a:cs typeface="Nunito Sans"/>
                <a:sym typeface="Nunito Sans"/>
              </a:rPr>
              <a:t>has passed desktop</a:t>
            </a:r>
            <a:endParaRPr sz="6000" u="none" strike="noStrike" cap="none" dirty="0">
              <a:solidFill>
                <a:schemeClr val="bg1"/>
              </a:solidFill>
              <a:latin typeface="PT Sans" panose="020B0503020203020204" pitchFamily="34" charset="77"/>
              <a:ea typeface="Nunito Sans"/>
              <a:cs typeface="Nunito Sans"/>
              <a:sym typeface="Nunito Sans"/>
            </a:endParaRPr>
          </a:p>
        </p:txBody>
      </p:sp>
    </p:spTree>
    <p:extLst>
      <p:ext uri="{BB962C8B-B14F-4D97-AF65-F5344CB8AC3E}">
        <p14:creationId xmlns:p14="http://schemas.microsoft.com/office/powerpoint/2010/main" val="1271198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Google Shape;16;p20">
            <a:extLst>
              <a:ext uri="{FF2B5EF4-FFF2-40B4-BE49-F238E27FC236}">
                <a16:creationId xmlns:a16="http://schemas.microsoft.com/office/drawing/2014/main" id="{A8AE7759-0648-F143-95CD-F3A50B263C46}"/>
              </a:ext>
            </a:extLst>
          </p:cNvPr>
          <p:cNvCxnSpPr/>
          <p:nvPr/>
        </p:nvCxnSpPr>
        <p:spPr>
          <a:xfrm rot="10800000">
            <a:off x="22857950" y="13207249"/>
            <a:ext cx="0" cy="508751"/>
          </a:xfrm>
          <a:prstGeom prst="straightConnector1">
            <a:avLst/>
          </a:prstGeom>
          <a:noFill/>
          <a:ln w="12700" cap="flat" cmpd="sng">
            <a:solidFill>
              <a:schemeClr val="bg1"/>
            </a:solidFill>
            <a:prstDash val="solid"/>
            <a:miter lim="400000"/>
            <a:headEnd type="none" w="sm" len="sm"/>
            <a:tailEnd type="none" w="sm" len="sm"/>
          </a:ln>
        </p:spPr>
      </p:cxnSp>
      <p:sp>
        <p:nvSpPr>
          <p:cNvPr id="21" name="Google Shape;17;p20">
            <a:extLst>
              <a:ext uri="{FF2B5EF4-FFF2-40B4-BE49-F238E27FC236}">
                <a16:creationId xmlns:a16="http://schemas.microsoft.com/office/drawing/2014/main" id="{6EED7DD7-0DF8-994A-A9AE-223C70F80C2B}"/>
              </a:ext>
            </a:extLst>
          </p:cNvPr>
          <p:cNvSpPr txBox="1">
            <a:spLocks noGrp="1"/>
          </p:cNvSpPr>
          <p:nvPr>
            <p:ph type="sldNum" idx="4294967295"/>
          </p:nvPr>
        </p:nvSpPr>
        <p:spPr>
          <a:xfrm>
            <a:off x="22438359" y="12702579"/>
            <a:ext cx="413239" cy="355601"/>
          </a:xfrm>
          <a:prstGeom prst="rect">
            <a:avLst/>
          </a:prstGeom>
          <a:noFill/>
          <a:ln>
            <a:noFill/>
          </a:ln>
        </p:spPr>
        <p:txBody>
          <a:bodyPr spcFirstLastPara="1" wrap="square" lIns="0" tIns="0" rIns="0" bIns="0" anchor="t" anchorCtr="0">
            <a:noAutofit/>
          </a:bodyPr>
          <a:lstStyle>
            <a:lvl1pPr marL="0" lvl="0" indent="0" algn="r">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1pPr>
            <a:lvl2pPr marL="0" lvl="1" indent="0" algn="r">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2pPr>
            <a:lvl3pPr marL="0" lvl="2" indent="0" algn="r">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3pPr>
            <a:lvl4pPr marL="0" lvl="3" indent="0" algn="r">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4pPr>
            <a:lvl5pPr marL="0" lvl="4" indent="0" algn="r">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5pPr>
            <a:lvl6pPr marL="0" lvl="5" indent="0" algn="r">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6pPr>
            <a:lvl7pPr marL="0" lvl="6" indent="0" algn="r">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7pPr>
            <a:lvl8pPr marL="0" lvl="7" indent="0" algn="r">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8pPr>
            <a:lvl9pPr marL="0" lvl="8" indent="0" algn="r">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solidFill>
                  <a:schemeClr val="tx1"/>
                </a:solidFill>
                <a:latin typeface="PT Sans" panose="020B0503020203020204" pitchFamily="34" charset="77"/>
              </a:rPr>
              <a:t>5</a:t>
            </a:fld>
            <a:endParaRPr dirty="0">
              <a:solidFill>
                <a:schemeClr val="tx1"/>
              </a:solidFill>
              <a:latin typeface="PT Sans" panose="020B0503020203020204" pitchFamily="34" charset="77"/>
            </a:endParaRPr>
          </a:p>
        </p:txBody>
      </p:sp>
      <p:graphicFrame>
        <p:nvGraphicFramePr>
          <p:cNvPr id="1097" name="2D Column Chart"/>
          <p:cNvGraphicFramePr/>
          <p:nvPr>
            <p:extLst>
              <p:ext uri="{D42A27DB-BD31-4B8C-83A1-F6EECF244321}">
                <p14:modId xmlns:p14="http://schemas.microsoft.com/office/powerpoint/2010/main" val="2140909860"/>
              </p:ext>
            </p:extLst>
          </p:nvPr>
        </p:nvGraphicFramePr>
        <p:xfrm>
          <a:off x="1544712" y="4540963"/>
          <a:ext cx="9918446" cy="7320096"/>
        </p:xfrm>
        <a:graphic>
          <a:graphicData uri="http://schemas.openxmlformats.org/drawingml/2006/chart">
            <c:chart xmlns:c="http://schemas.openxmlformats.org/drawingml/2006/chart" xmlns:r="http://schemas.openxmlformats.org/officeDocument/2006/relationships" r:id="rId3"/>
          </a:graphicData>
        </a:graphic>
      </p:graphicFrame>
      <p:sp>
        <p:nvSpPr>
          <p:cNvPr id="1098" name="Distinctively build premium growth strategies whereas premium…"/>
          <p:cNvSpPr txBox="1"/>
          <p:nvPr/>
        </p:nvSpPr>
        <p:spPr>
          <a:xfrm>
            <a:off x="1532306" y="4630340"/>
            <a:ext cx="65" cy="46551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50000"/>
              </a:lnSpc>
              <a:defRPr sz="2200" b="0">
                <a:solidFill>
                  <a:srgbClr val="6A6E77"/>
                </a:solidFill>
                <a:latin typeface="Quicksand Regular"/>
                <a:ea typeface="Quicksand Regular"/>
                <a:cs typeface="Quicksand Regular"/>
                <a:sym typeface="Quicksand Regular"/>
              </a:defRPr>
            </a:pPr>
            <a:endParaRPr lang="en-GB" dirty="0">
              <a:solidFill>
                <a:schemeClr val="accent3"/>
              </a:solidFill>
              <a:latin typeface="PT Sans" panose="020B0503020203020204" pitchFamily="34" charset="77"/>
              <a:ea typeface="PT Sans" charset="-52"/>
              <a:cs typeface="PT Sans" charset="-52"/>
            </a:endParaRPr>
          </a:p>
        </p:txBody>
      </p:sp>
      <p:sp>
        <p:nvSpPr>
          <p:cNvPr id="2" name="Rechthoek 1"/>
          <p:cNvSpPr/>
          <p:nvPr/>
        </p:nvSpPr>
        <p:spPr>
          <a:xfrm>
            <a:off x="1676398" y="12079279"/>
            <a:ext cx="2911374" cy="400110"/>
          </a:xfrm>
          <a:prstGeom prst="rect">
            <a:avLst/>
          </a:prstGeom>
        </p:spPr>
        <p:txBody>
          <a:bodyPr wrap="none">
            <a:spAutoFit/>
          </a:bodyPr>
          <a:lstStyle/>
          <a:p>
            <a:pPr algn="l"/>
            <a:r>
              <a:rPr lang="en-GB" sz="2000" b="0" i="1" dirty="0">
                <a:solidFill>
                  <a:schemeClr val="tx1"/>
                </a:solidFill>
                <a:latin typeface="PT Sans" panose="020B0503020203020204" pitchFamily="34" charset="77"/>
                <a:ea typeface="PT Sans" charset="-52"/>
                <a:cs typeface="PT Sans" charset="-52"/>
              </a:rPr>
              <a:t>Source: smartinsights.com</a:t>
            </a:r>
            <a:endParaRPr lang="en-GB" sz="2000" b="0" i="1" dirty="0">
              <a:solidFill>
                <a:schemeClr val="tx1"/>
              </a:solidFill>
              <a:latin typeface="PT Sans" panose="020B0503020203020204" pitchFamily="34" charset="77"/>
              <a:ea typeface="PT Sans" charset="-52"/>
              <a:cs typeface="PT Sans" charset="-52"/>
              <a:hlinkClick r:id="rId4">
                <a:extLst>
                  <a:ext uri="{A12FA001-AC4F-418D-AE19-62706E023703}">
                    <ahyp:hlinkClr xmlns:ahyp="http://schemas.microsoft.com/office/drawing/2018/hyperlinkcolor" val="tx"/>
                  </a:ext>
                </a:extLst>
              </a:hlinkClick>
            </a:endParaRPr>
          </a:p>
        </p:txBody>
      </p:sp>
      <p:sp>
        <p:nvSpPr>
          <p:cNvPr id="11" name="Rechthoek 10"/>
          <p:cNvSpPr/>
          <p:nvPr/>
        </p:nvSpPr>
        <p:spPr>
          <a:xfrm>
            <a:off x="1544712" y="3930745"/>
            <a:ext cx="11221342" cy="584775"/>
          </a:xfrm>
          <a:prstGeom prst="rect">
            <a:avLst/>
          </a:prstGeom>
        </p:spPr>
        <p:txBody>
          <a:bodyPr wrap="none">
            <a:spAutoFit/>
          </a:bodyPr>
          <a:lstStyle/>
          <a:p>
            <a:pPr algn="l"/>
            <a:r>
              <a:rPr lang="en-GB" sz="3200" b="0" dirty="0">
                <a:solidFill>
                  <a:schemeClr val="tx1"/>
                </a:solidFill>
                <a:latin typeface="PT Sans" panose="020B0503020203020204" pitchFamily="34" charset="77"/>
                <a:ea typeface="PT Sans" charset="-52"/>
                <a:cs typeface="PT Sans" charset="-52"/>
              </a:rPr>
              <a:t>2021 Global E-commerce conversion rates | Mobile vs. Desktop</a:t>
            </a:r>
            <a:endParaRPr lang="en-GB" sz="3200" b="0" dirty="0">
              <a:solidFill>
                <a:schemeClr val="tx1"/>
              </a:solidFill>
              <a:latin typeface="PT Sans" panose="020B0503020203020204" pitchFamily="34" charset="77"/>
              <a:ea typeface="PT Sans" charset="-52"/>
              <a:cs typeface="PT Sans" charset="-52"/>
              <a:hlinkClick r:id="rId4">
                <a:extLst>
                  <a:ext uri="{A12FA001-AC4F-418D-AE19-62706E023703}">
                    <ahyp:hlinkClr xmlns:ahyp="http://schemas.microsoft.com/office/drawing/2018/hyperlinkcolor" val="tx"/>
                  </a:ext>
                </a:extLst>
              </a:hlinkClick>
            </a:endParaRPr>
          </a:p>
        </p:txBody>
      </p:sp>
      <p:sp>
        <p:nvSpPr>
          <p:cNvPr id="27" name="Distinctively build premium growth strategies whereas premium…"/>
          <p:cNvSpPr txBox="1"/>
          <p:nvPr/>
        </p:nvSpPr>
        <p:spPr>
          <a:xfrm>
            <a:off x="14560211" y="10333516"/>
            <a:ext cx="7654339" cy="6588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342900" indent="-342900" algn="l">
              <a:lnSpc>
                <a:spcPct val="150000"/>
              </a:lnSpc>
              <a:buFont typeface="Arial" panose="020B0604020202020204" pitchFamily="34" charset="0"/>
              <a:buChar char="•"/>
              <a:defRPr sz="2200" b="0">
                <a:solidFill>
                  <a:srgbClr val="6A6E77"/>
                </a:solidFill>
                <a:latin typeface="Quicksand Regular"/>
                <a:ea typeface="Quicksand Regular"/>
                <a:cs typeface="Quicksand Regular"/>
                <a:sym typeface="Quicksand Regular"/>
              </a:defRPr>
            </a:pPr>
            <a:r>
              <a:rPr lang="en-GB" sz="3200" dirty="0">
                <a:solidFill>
                  <a:schemeClr val="tx1"/>
                </a:solidFill>
                <a:latin typeface="PT Sans" panose="020B0503020203020204" pitchFamily="34" charset="77"/>
                <a:ea typeface="PT Sans" charset="-52"/>
                <a:cs typeface="PT Sans" charset="-52"/>
                <a:sym typeface="Quicksand Regular"/>
              </a:rPr>
              <a:t>Payment process / Credit cards not stored</a:t>
            </a:r>
            <a:endParaRPr lang="en-GB" sz="3200" dirty="0">
              <a:solidFill>
                <a:schemeClr val="tx1"/>
              </a:solidFill>
              <a:latin typeface="PT Sans" panose="020B0503020203020204" pitchFamily="34" charset="77"/>
              <a:ea typeface="PT Sans" charset="-52"/>
              <a:cs typeface="PT Sans" charset="-52"/>
            </a:endParaRPr>
          </a:p>
        </p:txBody>
      </p:sp>
      <p:sp>
        <p:nvSpPr>
          <p:cNvPr id="28" name="Distinctively build premium growth strategies whereas premium…"/>
          <p:cNvSpPr txBox="1"/>
          <p:nvPr/>
        </p:nvSpPr>
        <p:spPr>
          <a:xfrm>
            <a:off x="14560211" y="6831942"/>
            <a:ext cx="1423467" cy="6588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342900" indent="-342900" algn="l">
              <a:lnSpc>
                <a:spcPct val="150000"/>
              </a:lnSpc>
              <a:buFont typeface="Arial" panose="020B0604020202020204" pitchFamily="34" charset="0"/>
              <a:buChar char="•"/>
              <a:defRPr sz="2200" b="0">
                <a:solidFill>
                  <a:srgbClr val="6A6E77"/>
                </a:solidFill>
                <a:latin typeface="Quicksand Regular"/>
                <a:ea typeface="Quicksand Regular"/>
                <a:cs typeface="Quicksand Regular"/>
                <a:sym typeface="Quicksand Regular"/>
              </a:defRPr>
            </a:pPr>
            <a:r>
              <a:rPr lang="en-GB" sz="3200" dirty="0">
                <a:solidFill>
                  <a:schemeClr val="tx1"/>
                </a:solidFill>
                <a:latin typeface="PT Sans" panose="020B0503020203020204" pitchFamily="34" charset="77"/>
                <a:ea typeface="PT Sans" charset="-52"/>
                <a:cs typeface="PT Sans" charset="-52"/>
                <a:sym typeface="Quicksand Regular"/>
              </a:rPr>
              <a:t>Speed</a:t>
            </a:r>
            <a:endParaRPr lang="en-GB" sz="3200" dirty="0">
              <a:solidFill>
                <a:schemeClr val="tx1"/>
              </a:solidFill>
              <a:latin typeface="PT Sans" panose="020B0503020203020204" pitchFamily="34" charset="77"/>
              <a:ea typeface="PT Sans" charset="-52"/>
              <a:cs typeface="PT Sans" charset="-52"/>
            </a:endParaRPr>
          </a:p>
        </p:txBody>
      </p:sp>
      <p:sp>
        <p:nvSpPr>
          <p:cNvPr id="29" name="Distinctively build premium growth strategies whereas premium…"/>
          <p:cNvSpPr txBox="1"/>
          <p:nvPr/>
        </p:nvSpPr>
        <p:spPr>
          <a:xfrm>
            <a:off x="14560211" y="7912062"/>
            <a:ext cx="5690660" cy="6588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342900" indent="-342900" algn="l">
              <a:lnSpc>
                <a:spcPct val="150000"/>
              </a:lnSpc>
              <a:buFont typeface="Arial" panose="020B0604020202020204" pitchFamily="34" charset="0"/>
              <a:buChar char="•"/>
              <a:defRPr sz="2200" b="0">
                <a:solidFill>
                  <a:srgbClr val="6A6E77"/>
                </a:solidFill>
                <a:latin typeface="Quicksand Regular"/>
                <a:ea typeface="Quicksand Regular"/>
                <a:cs typeface="Quicksand Regular"/>
                <a:sym typeface="Quicksand Regular"/>
              </a:defRPr>
            </a:pPr>
            <a:r>
              <a:rPr lang="en-GB" sz="3200" dirty="0">
                <a:solidFill>
                  <a:schemeClr val="tx1"/>
                </a:solidFill>
                <a:latin typeface="PT Sans" panose="020B0503020203020204" pitchFamily="34" charset="77"/>
                <a:ea typeface="PT Sans" charset="-52"/>
                <a:cs typeface="PT Sans" charset="-52"/>
                <a:sym typeface="Quicksand Regular"/>
              </a:rPr>
              <a:t>Jumping from screen to screen</a:t>
            </a:r>
            <a:endParaRPr lang="en-GB" sz="3200" dirty="0">
              <a:solidFill>
                <a:schemeClr val="tx1"/>
              </a:solidFill>
              <a:latin typeface="PT Sans" panose="020B0503020203020204" pitchFamily="34" charset="77"/>
              <a:ea typeface="PT Sans" charset="-52"/>
              <a:cs typeface="PT Sans" charset="-52"/>
            </a:endParaRPr>
          </a:p>
        </p:txBody>
      </p:sp>
      <p:sp>
        <p:nvSpPr>
          <p:cNvPr id="30" name="Distinctively build premium growth strategies whereas premium…"/>
          <p:cNvSpPr txBox="1"/>
          <p:nvPr/>
        </p:nvSpPr>
        <p:spPr>
          <a:xfrm>
            <a:off x="14560211" y="9064190"/>
            <a:ext cx="4280018" cy="6588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342900" indent="-342900" algn="l">
              <a:lnSpc>
                <a:spcPct val="150000"/>
              </a:lnSpc>
              <a:buFont typeface="Arial" panose="020B0604020202020204" pitchFamily="34" charset="0"/>
              <a:buChar char="•"/>
              <a:defRPr sz="2200" b="0">
                <a:solidFill>
                  <a:srgbClr val="6A6E77"/>
                </a:solidFill>
                <a:latin typeface="Quicksand Regular"/>
                <a:ea typeface="Quicksand Regular"/>
                <a:cs typeface="Quicksand Regular"/>
                <a:sym typeface="Quicksand Regular"/>
              </a:defRPr>
            </a:pPr>
            <a:r>
              <a:rPr lang="en-GB" sz="3200" dirty="0">
                <a:solidFill>
                  <a:schemeClr val="tx1"/>
                </a:solidFill>
                <a:latin typeface="PT Sans" panose="020B0503020203020204" pitchFamily="34" charset="77"/>
                <a:ea typeface="PT Sans" charset="-52"/>
                <a:cs typeface="PT Sans" charset="-52"/>
                <a:sym typeface="Quicksand Regular"/>
              </a:rPr>
              <a:t>Scrolling and zooming</a:t>
            </a:r>
            <a:endParaRPr lang="en-GB" sz="3200" dirty="0">
              <a:solidFill>
                <a:schemeClr val="tx1"/>
              </a:solidFill>
              <a:latin typeface="PT Sans" panose="020B0503020203020204" pitchFamily="34" charset="77"/>
              <a:ea typeface="PT Sans" charset="-52"/>
              <a:cs typeface="PT Sans" charset="-52"/>
            </a:endParaRPr>
          </a:p>
        </p:txBody>
      </p:sp>
      <p:sp>
        <p:nvSpPr>
          <p:cNvPr id="32" name="Rechthoek 31"/>
          <p:cNvSpPr/>
          <p:nvPr/>
        </p:nvSpPr>
        <p:spPr>
          <a:xfrm>
            <a:off x="14560211" y="3930745"/>
            <a:ext cx="7470315" cy="584775"/>
          </a:xfrm>
          <a:prstGeom prst="rect">
            <a:avLst/>
          </a:prstGeom>
        </p:spPr>
        <p:txBody>
          <a:bodyPr wrap="none">
            <a:spAutoFit/>
          </a:bodyPr>
          <a:lstStyle/>
          <a:p>
            <a:pPr algn="l"/>
            <a:r>
              <a:rPr lang="en-GB" sz="3200" dirty="0">
                <a:solidFill>
                  <a:srgbClr val="D0B082"/>
                </a:solidFill>
                <a:latin typeface="PT Sans" panose="020B0503020203020204" pitchFamily="34" charset="77"/>
                <a:ea typeface="PT Sans" charset="-52"/>
                <a:cs typeface="PT Sans" charset="-52"/>
              </a:rPr>
              <a:t>A few reasons behind the low conversion:</a:t>
            </a:r>
            <a:endParaRPr lang="en-GB" sz="3200" dirty="0">
              <a:solidFill>
                <a:srgbClr val="D0B082"/>
              </a:solidFill>
              <a:latin typeface="PT Sans" panose="020B0503020203020204" pitchFamily="34" charset="77"/>
              <a:ea typeface="PT Sans" charset="-52"/>
              <a:cs typeface="PT Sans" charset="-52"/>
              <a:hlinkClick r:id="rId4">
                <a:extLst>
                  <a:ext uri="{A12FA001-AC4F-418D-AE19-62706E023703}">
                    <ahyp:hlinkClr xmlns:ahyp="http://schemas.microsoft.com/office/drawing/2018/hyperlinkcolor" val="tx"/>
                  </a:ext>
                </a:extLst>
              </a:hlinkClick>
            </a:endParaRPr>
          </a:p>
        </p:txBody>
      </p:sp>
      <p:sp>
        <p:nvSpPr>
          <p:cNvPr id="34" name="Distinctively build premium growth strategies whereas premium…"/>
          <p:cNvSpPr txBox="1"/>
          <p:nvPr/>
        </p:nvSpPr>
        <p:spPr>
          <a:xfrm>
            <a:off x="14560211" y="5684945"/>
            <a:ext cx="3529812" cy="65889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342900" indent="-342900" algn="l">
              <a:lnSpc>
                <a:spcPct val="150000"/>
              </a:lnSpc>
              <a:buFont typeface="Arial" panose="020B0604020202020204" pitchFamily="34" charset="0"/>
              <a:buChar char="•"/>
              <a:defRPr sz="2200" b="0">
                <a:solidFill>
                  <a:srgbClr val="6A6E77"/>
                </a:solidFill>
                <a:latin typeface="Quicksand Regular"/>
                <a:ea typeface="Quicksand Regular"/>
                <a:cs typeface="Quicksand Regular"/>
                <a:sym typeface="Quicksand Regular"/>
              </a:defRPr>
            </a:pPr>
            <a:r>
              <a:rPr lang="en-GB" sz="3200" dirty="0">
                <a:solidFill>
                  <a:schemeClr val="tx1"/>
                </a:solidFill>
                <a:latin typeface="PT Sans" panose="020B0503020203020204" pitchFamily="34" charset="77"/>
                <a:ea typeface="PT Sans" charset="-52"/>
                <a:cs typeface="PT Sans" charset="-52"/>
                <a:sym typeface="Quicksand Regular"/>
              </a:rPr>
              <a:t>High expectations</a:t>
            </a:r>
            <a:endParaRPr lang="en-GB" sz="3200" dirty="0">
              <a:solidFill>
                <a:schemeClr val="tx1"/>
              </a:solidFill>
              <a:latin typeface="PT Sans" panose="020B0503020203020204" pitchFamily="34" charset="77"/>
              <a:ea typeface="PT Sans" charset="-52"/>
              <a:cs typeface="PT Sans" charset="-52"/>
            </a:endParaRPr>
          </a:p>
        </p:txBody>
      </p:sp>
      <p:sp>
        <p:nvSpPr>
          <p:cNvPr id="3" name="Google Shape;546;p14">
            <a:extLst>
              <a:ext uri="{FF2B5EF4-FFF2-40B4-BE49-F238E27FC236}">
                <a16:creationId xmlns:a16="http://schemas.microsoft.com/office/drawing/2014/main" id="{4F9B8C19-B178-1EE7-9284-7EE3202BE69F}"/>
              </a:ext>
            </a:extLst>
          </p:cNvPr>
          <p:cNvSpPr txBox="1"/>
          <p:nvPr/>
        </p:nvSpPr>
        <p:spPr>
          <a:xfrm>
            <a:off x="1493860" y="1150195"/>
            <a:ext cx="10384004"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C2E3C"/>
              </a:buClr>
              <a:buSzPts val="7000"/>
              <a:buFont typeface="Nunito Sans"/>
              <a:buNone/>
            </a:pPr>
            <a:r>
              <a:rPr lang="en-US" sz="6000" dirty="0">
                <a:solidFill>
                  <a:schemeClr val="bg2">
                    <a:lumMod val="10000"/>
                  </a:schemeClr>
                </a:solidFill>
                <a:latin typeface="PT Sans" panose="020B0503020203020204" pitchFamily="34" charset="77"/>
                <a:ea typeface="Nunito Sans"/>
                <a:cs typeface="Nunito Sans"/>
                <a:sym typeface="Nunito Sans"/>
              </a:rPr>
              <a:t>Mobile Commerce growing pains:</a:t>
            </a:r>
            <a:r>
              <a:rPr lang="en-US" sz="6000" dirty="0">
                <a:solidFill>
                  <a:schemeClr val="tx1"/>
                </a:solidFill>
                <a:latin typeface="PT Sans" panose="020B0503020203020204" pitchFamily="34" charset="77"/>
                <a:ea typeface="Nunito Sans"/>
                <a:cs typeface="Nunito Sans"/>
                <a:sym typeface="Nunito Sans"/>
              </a:rPr>
              <a:t> </a:t>
            </a:r>
            <a:r>
              <a:rPr lang="en-US" sz="6000" dirty="0">
                <a:solidFill>
                  <a:srgbClr val="D0B082"/>
                </a:solidFill>
                <a:latin typeface="PT Sans" panose="020B0503020203020204" pitchFamily="34" charset="77"/>
                <a:ea typeface="Nunito Sans"/>
                <a:cs typeface="Nunito Sans"/>
                <a:sym typeface="Nunito Sans"/>
              </a:rPr>
              <a:t>Conversion</a:t>
            </a:r>
            <a:endParaRPr sz="6000" u="none" strike="noStrike" cap="none" dirty="0">
              <a:solidFill>
                <a:srgbClr val="D0B082"/>
              </a:solidFill>
              <a:latin typeface="PT Sans" panose="020B0503020203020204" pitchFamily="34" charset="77"/>
              <a:ea typeface="Nunito Sans"/>
              <a:cs typeface="Nunito Sans"/>
              <a:sym typeface="Nunito Sans"/>
            </a:endParaRPr>
          </a:p>
        </p:txBody>
      </p:sp>
    </p:spTree>
    <p:extLst>
      <p:ext uri="{BB962C8B-B14F-4D97-AF65-F5344CB8AC3E}">
        <p14:creationId xmlns:p14="http://schemas.microsoft.com/office/powerpoint/2010/main" val="2030421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cell phones&#10;&#10;Description automatically generated with medium confidence">
            <a:extLst>
              <a:ext uri="{FF2B5EF4-FFF2-40B4-BE49-F238E27FC236}">
                <a16:creationId xmlns:a16="http://schemas.microsoft.com/office/drawing/2014/main" id="{3C7FD1BE-399E-183F-8941-00B63F58C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8" y="-54768"/>
            <a:ext cx="22631743" cy="14005136"/>
          </a:xfrm>
          <a:prstGeom prst="rect">
            <a:avLst/>
          </a:prstGeom>
        </p:spPr>
      </p:pic>
      <p:sp>
        <p:nvSpPr>
          <p:cNvPr id="6" name="Google Shape;546;p14">
            <a:extLst>
              <a:ext uri="{FF2B5EF4-FFF2-40B4-BE49-F238E27FC236}">
                <a16:creationId xmlns:a16="http://schemas.microsoft.com/office/drawing/2014/main" id="{F3006188-9FDD-414D-8E07-E849E1C99A96}"/>
              </a:ext>
            </a:extLst>
          </p:cNvPr>
          <p:cNvSpPr txBox="1"/>
          <p:nvPr/>
        </p:nvSpPr>
        <p:spPr>
          <a:xfrm>
            <a:off x="13992200" y="10458400"/>
            <a:ext cx="9875874" cy="2726430"/>
          </a:xfrm>
          <a:prstGeom prst="rect">
            <a:avLst/>
          </a:prstGeom>
        </p:spPr>
        <p:txBody>
          <a:bodyPr spcFirstLastPara="1" vert="horz" lIns="91440" tIns="45720" rIns="91440" bIns="45720" rtlCol="0" anchor="t" anchorCtr="0">
            <a:normAutofit/>
          </a:bodyPr>
          <a:lstStyle/>
          <a:p>
            <a:pPr marL="0" marR="0" lvl="0" indent="0" algn="l" defTabSz="914400" hangingPunct="1">
              <a:lnSpc>
                <a:spcPct val="90000"/>
              </a:lnSpc>
              <a:spcBef>
                <a:spcPct val="0"/>
              </a:spcBef>
              <a:spcAft>
                <a:spcPts val="600"/>
              </a:spcAft>
              <a:buClr>
                <a:srgbClr val="2C2E3C"/>
              </a:buClr>
              <a:buSzPts val="7000"/>
            </a:pPr>
            <a:r>
              <a:rPr lang="en-US" sz="8800" kern="1200" dirty="0">
                <a:solidFill>
                  <a:srgbClr val="D0B082"/>
                </a:solidFill>
                <a:latin typeface="PT Sans" panose="020B0503020203020204" pitchFamily="34" charset="77"/>
                <a:ea typeface="+mj-ea"/>
                <a:cs typeface="+mj-cs"/>
                <a:sym typeface="Nunito Sans"/>
              </a:rPr>
              <a:t>Big brands </a:t>
            </a:r>
            <a:br>
              <a:rPr lang="en-US" sz="8800" kern="1200" dirty="0">
                <a:solidFill>
                  <a:srgbClr val="D0B082"/>
                </a:solidFill>
                <a:latin typeface="PT Sans" panose="020B0503020203020204" pitchFamily="34" charset="77"/>
                <a:ea typeface="+mj-ea"/>
                <a:cs typeface="+mj-cs"/>
                <a:sym typeface="Nunito Sans"/>
              </a:rPr>
            </a:br>
            <a:r>
              <a:rPr lang="en-US" sz="8800" kern="1200" dirty="0">
                <a:solidFill>
                  <a:schemeClr val="tx1"/>
                </a:solidFill>
                <a:latin typeface="PT Sans" panose="020B0503020203020204" pitchFamily="34" charset="77"/>
                <a:ea typeface="+mj-ea"/>
                <a:cs typeface="+mj-cs"/>
                <a:sym typeface="Nunito Sans"/>
              </a:rPr>
              <a:t>pushing</a:t>
            </a:r>
            <a:r>
              <a:rPr lang="en-US" sz="8800" kern="1200" dirty="0">
                <a:solidFill>
                  <a:schemeClr val="tx1"/>
                </a:solidFill>
                <a:latin typeface="PT Sans" panose="020B0503020203020204" pitchFamily="34" charset="77"/>
                <a:ea typeface="+mj-ea"/>
                <a:cs typeface="+mj-cs"/>
                <a:sym typeface="Nunito Sans"/>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their </a:t>
            </a:r>
            <a:r>
              <a:rPr lang="en-US" sz="8800" kern="1200" dirty="0">
                <a:solidFill>
                  <a:srgbClr val="D0B082"/>
                </a:solidFill>
                <a:latin typeface="PT Sans" panose="020B0503020203020204" pitchFamily="34" charset="77"/>
                <a:ea typeface="+mj-ea"/>
                <a:cs typeface="+mj-cs"/>
                <a:sym typeface="Nunito Sans"/>
              </a:rPr>
              <a:t>apps</a:t>
            </a:r>
            <a:endParaRPr lang="en-US" sz="8800" u="none" strike="noStrike" kern="1200" cap="none" dirty="0">
              <a:solidFill>
                <a:srgbClr val="D0B082"/>
              </a:solidFill>
              <a:latin typeface="PT Sans" panose="020B0503020203020204" pitchFamily="34" charset="77"/>
              <a:ea typeface="+mj-ea"/>
              <a:cs typeface="+mj-cs"/>
              <a:sym typeface="Nunito Sans"/>
            </a:endParaRPr>
          </a:p>
        </p:txBody>
      </p:sp>
    </p:spTree>
    <p:extLst>
      <p:ext uri="{BB962C8B-B14F-4D97-AF65-F5344CB8AC3E}">
        <p14:creationId xmlns:p14="http://schemas.microsoft.com/office/powerpoint/2010/main" val="2588363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43"/>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8A4CD72A-A19E-2D38-3C8F-651DADF89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2648" y="3703016"/>
            <a:ext cx="7772400" cy="7772400"/>
          </a:xfrm>
          <a:prstGeom prst="rect">
            <a:avLst/>
          </a:prstGeom>
        </p:spPr>
      </p:pic>
      <p:sp>
        <p:nvSpPr>
          <p:cNvPr id="544" name="Google Shape;544;p14"/>
          <p:cNvSpPr txBox="1">
            <a:spLocks noGrp="1"/>
          </p:cNvSpPr>
          <p:nvPr>
            <p:ph type="sldNum" idx="4294967295"/>
          </p:nvPr>
        </p:nvSpPr>
        <p:spPr>
          <a:xfrm>
            <a:off x="22345128" y="12690648"/>
            <a:ext cx="506471" cy="151508"/>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2C2E3C"/>
              </a:buClr>
              <a:buSzPts val="2200"/>
              <a:buFont typeface="Nunito"/>
              <a:buNone/>
            </a:pPr>
            <a:fld id="{00000000-1234-1234-1234-123412341234}" type="slidenum">
              <a:rPr lang="en-US" sz="2200">
                <a:solidFill>
                  <a:srgbClr val="2C2E3C"/>
                </a:solidFill>
                <a:latin typeface="PT Sans" panose="020B0503020203020204" pitchFamily="34" charset="77"/>
                <a:ea typeface="Nunito"/>
                <a:cs typeface="Nunito"/>
                <a:sym typeface="Nunito"/>
              </a:rPr>
              <a:t>7</a:t>
            </a:fld>
            <a:endParaRPr dirty="0">
              <a:latin typeface="PT Sans" panose="020B0503020203020204" pitchFamily="34" charset="77"/>
            </a:endParaRPr>
          </a:p>
        </p:txBody>
      </p:sp>
      <p:sp>
        <p:nvSpPr>
          <p:cNvPr id="546" name="Google Shape;546;p14"/>
          <p:cNvSpPr txBox="1"/>
          <p:nvPr/>
        </p:nvSpPr>
        <p:spPr>
          <a:xfrm>
            <a:off x="1519964" y="1680928"/>
            <a:ext cx="10384004"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C2E3C"/>
              </a:buClr>
              <a:buSzPts val="7000"/>
              <a:buFont typeface="Nunito Sans"/>
              <a:buNone/>
            </a:pPr>
            <a:r>
              <a:rPr lang="en-US" sz="6000" dirty="0">
                <a:solidFill>
                  <a:schemeClr val="tx1"/>
                </a:solidFill>
                <a:latin typeface="PT Sans" panose="020B0503020203020204" pitchFamily="34" charset="77"/>
                <a:ea typeface="Nunito Sans"/>
                <a:cs typeface="Nunito Sans"/>
                <a:sym typeface="Nunito Sans"/>
              </a:rPr>
              <a:t>This is why..</a:t>
            </a:r>
            <a:endParaRPr sz="6000" u="none" strike="noStrike" cap="none" dirty="0">
              <a:solidFill>
                <a:srgbClr val="D0B082"/>
              </a:solidFill>
              <a:latin typeface="PT Sans" panose="020B0503020203020204" pitchFamily="34" charset="77"/>
              <a:ea typeface="Nunito Sans"/>
              <a:cs typeface="Nunito Sans"/>
              <a:sym typeface="Nunito Sans"/>
            </a:endParaRPr>
          </a:p>
        </p:txBody>
      </p:sp>
      <p:sp>
        <p:nvSpPr>
          <p:cNvPr id="547" name="Google Shape;547;p14"/>
          <p:cNvSpPr/>
          <p:nvPr/>
        </p:nvSpPr>
        <p:spPr>
          <a:xfrm>
            <a:off x="1519964" y="6658000"/>
            <a:ext cx="11858106" cy="304694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626368"/>
              </a:buClr>
              <a:buSzPts val="3200"/>
              <a:buFont typeface="Calibri"/>
              <a:buNone/>
            </a:pPr>
            <a:r>
              <a:rPr lang="en-US" sz="3200" b="0" dirty="0">
                <a:solidFill>
                  <a:schemeClr val="tx1"/>
                </a:solidFill>
                <a:latin typeface="PT Sans" panose="020B0503020203020204" pitchFamily="34" charset="77"/>
                <a:sym typeface="Calibri"/>
              </a:rPr>
              <a:t>Research from Criteo shows that mobile </a:t>
            </a:r>
            <a:br>
              <a:rPr lang="en-US" sz="3200" b="0" dirty="0">
                <a:solidFill>
                  <a:schemeClr val="tx1"/>
                </a:solidFill>
                <a:latin typeface="PT Sans" panose="020B0503020203020204" pitchFamily="34" charset="77"/>
                <a:sym typeface="Calibri"/>
              </a:rPr>
            </a:br>
            <a:r>
              <a:rPr lang="en-US" sz="3200" b="0" i="0" u="none" strike="noStrike" cap="none" dirty="0">
                <a:solidFill>
                  <a:srgbClr val="D0B082"/>
                </a:solidFill>
                <a:latin typeface="PT Sans" panose="020B0503020203020204" pitchFamily="34" charset="77"/>
                <a:ea typeface="PT Sans" charset="-52"/>
                <a:cs typeface="PT Sans" charset="-52"/>
                <a:sym typeface="Calibri"/>
              </a:rPr>
              <a:t>apps are the best-converting channel </a:t>
            </a:r>
            <a:r>
              <a:rPr lang="en-US" sz="3200" b="0" dirty="0">
                <a:solidFill>
                  <a:srgbClr val="D0B082"/>
                </a:solidFill>
                <a:latin typeface="PT Sans" panose="020B0503020203020204" pitchFamily="34" charset="77"/>
                <a:ea typeface="PT Sans" charset="-52"/>
                <a:cs typeface="PT Sans" charset="-52"/>
                <a:sym typeface="Calibri"/>
              </a:rPr>
              <a:t>in e-commerce</a:t>
            </a:r>
            <a:r>
              <a:rPr lang="en-US" sz="3200" b="0" dirty="0">
                <a:solidFill>
                  <a:srgbClr val="D0B082"/>
                </a:solidFill>
                <a:latin typeface="PT Sans" panose="020B0503020203020204" pitchFamily="34" charset="77"/>
                <a:sym typeface="Calibri"/>
              </a:rPr>
              <a:t>,</a:t>
            </a:r>
            <a:r>
              <a:rPr lang="en-US" sz="3200" b="0" dirty="0">
                <a:solidFill>
                  <a:schemeClr val="tx1"/>
                </a:solidFill>
                <a:latin typeface="PT Sans" panose="020B0503020203020204" pitchFamily="34" charset="77"/>
                <a:sym typeface="Calibri"/>
              </a:rPr>
              <a:t> </a:t>
            </a:r>
            <a:br>
              <a:rPr lang="en-US" sz="3200" b="0" dirty="0">
                <a:solidFill>
                  <a:schemeClr val="tx1"/>
                </a:solidFill>
                <a:latin typeface="PT Sans" panose="020B0503020203020204" pitchFamily="34" charset="77"/>
                <a:sym typeface="Calibri"/>
              </a:rPr>
            </a:br>
            <a:r>
              <a:rPr lang="en-US" sz="3200" b="0" dirty="0">
                <a:solidFill>
                  <a:schemeClr val="tx1"/>
                </a:solidFill>
                <a:latin typeface="PT Sans" panose="020B0503020203020204" pitchFamily="34" charset="77"/>
                <a:sym typeface="Calibri"/>
              </a:rPr>
              <a:t>3 times better than responsive websites. </a:t>
            </a:r>
            <a:br>
              <a:rPr lang="en-US" sz="3200" b="0" dirty="0">
                <a:solidFill>
                  <a:schemeClr val="tx1"/>
                </a:solidFill>
                <a:latin typeface="PT Sans" panose="020B0503020203020204" pitchFamily="34" charset="77"/>
              </a:rPr>
            </a:br>
            <a:endParaRPr sz="3200" b="0" dirty="0">
              <a:solidFill>
                <a:schemeClr val="tx1"/>
              </a:solidFill>
              <a:latin typeface="PT Sans" panose="020B0503020203020204" pitchFamily="34" charset="77"/>
            </a:endParaRPr>
          </a:p>
        </p:txBody>
      </p:sp>
      <p:cxnSp>
        <p:nvCxnSpPr>
          <p:cNvPr id="9" name="Google Shape;16;p20">
            <a:extLst>
              <a:ext uri="{FF2B5EF4-FFF2-40B4-BE49-F238E27FC236}">
                <a16:creationId xmlns:a16="http://schemas.microsoft.com/office/drawing/2014/main" id="{889E8EDA-6602-D54A-98B5-E2B276C49982}"/>
              </a:ext>
            </a:extLst>
          </p:cNvPr>
          <p:cNvCxnSpPr/>
          <p:nvPr/>
        </p:nvCxnSpPr>
        <p:spPr>
          <a:xfrm rot="10800000">
            <a:off x="22857950" y="13207249"/>
            <a:ext cx="0" cy="508751"/>
          </a:xfrm>
          <a:prstGeom prst="straightConnector1">
            <a:avLst/>
          </a:prstGeom>
          <a:noFill/>
          <a:ln w="12700" cap="flat" cmpd="sng">
            <a:solidFill>
              <a:schemeClr val="bg1"/>
            </a:solidFill>
            <a:prstDash val="solid"/>
            <a:miter lim="400000"/>
            <a:headEnd type="none" w="sm" len="sm"/>
            <a:tailEnd type="none" w="sm" len="sm"/>
          </a:ln>
        </p:spPr>
      </p:cxnSp>
      <p:sp>
        <p:nvSpPr>
          <p:cNvPr id="10" name="Google Shape;17;p20">
            <a:extLst>
              <a:ext uri="{FF2B5EF4-FFF2-40B4-BE49-F238E27FC236}">
                <a16:creationId xmlns:a16="http://schemas.microsoft.com/office/drawing/2014/main" id="{E4D9888A-CCAC-7B42-A36A-9C6A549C4F9D}"/>
              </a:ext>
            </a:extLst>
          </p:cNvPr>
          <p:cNvSpPr txBox="1">
            <a:spLocks/>
          </p:cNvSpPr>
          <p:nvPr/>
        </p:nvSpPr>
        <p:spPr>
          <a:xfrm>
            <a:off x="22438359" y="12702579"/>
            <a:ext cx="413239" cy="3556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1pPr>
            <a:lvl2pPr marL="0" marR="0" lvl="1" indent="0" algn="r" rtl="0">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2pPr>
            <a:lvl3pPr marL="0" marR="0" lvl="2" indent="0" algn="r" rtl="0">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3pPr>
            <a:lvl4pPr marL="0" marR="0" lvl="3" indent="0" algn="r" rtl="0">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4pPr>
            <a:lvl5pPr marL="0" marR="0" lvl="4" indent="0" algn="r" rtl="0">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5pPr>
            <a:lvl6pPr marL="0" marR="0" lvl="5" indent="0" algn="r" rtl="0">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6pPr>
            <a:lvl7pPr marL="0" marR="0" lvl="6" indent="0" algn="r" rtl="0">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7pPr>
            <a:lvl8pPr marL="0" marR="0" lvl="7" indent="0" algn="r" rtl="0">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8pPr>
            <a:lvl9pPr marL="0" marR="0" lvl="8" indent="0" algn="r" rtl="0">
              <a:lnSpc>
                <a:spcPct val="100000"/>
              </a:lnSpc>
              <a:spcBef>
                <a:spcPts val="0"/>
              </a:spcBef>
              <a:spcAft>
                <a:spcPts val="0"/>
              </a:spcAft>
              <a:buClr>
                <a:srgbClr val="2C2E3C"/>
              </a:buClr>
              <a:buSzPts val="2200"/>
              <a:buFont typeface="Nunito"/>
              <a:buNone/>
              <a:defRPr sz="2200" b="1" i="0" u="none" strike="noStrike" cap="none">
                <a:solidFill>
                  <a:srgbClr val="2C2E3C"/>
                </a:solidFill>
                <a:latin typeface="Nunito"/>
                <a:ea typeface="Nunito"/>
                <a:cs typeface="Nunito"/>
                <a:sym typeface="Nunito"/>
              </a:defRPr>
            </a:lvl9pPr>
          </a:lstStyle>
          <a:p>
            <a:fld id="{00000000-1234-1234-1234-123412341234}" type="slidenum">
              <a:rPr lang="en-US" smtClean="0">
                <a:solidFill>
                  <a:schemeClr val="tx1"/>
                </a:solidFill>
                <a:latin typeface="PT Sans" panose="020B0503020203020204" pitchFamily="34" charset="77"/>
              </a:rPr>
              <a:pPr/>
              <a:t>7</a:t>
            </a:fld>
            <a:endParaRPr lang="en-US" dirty="0">
              <a:solidFill>
                <a:schemeClr val="tx1"/>
              </a:solidFill>
              <a:latin typeface="PT Sans" panose="020B0503020203020204" pitchFamily="34" charset="77"/>
            </a:endParaRPr>
          </a:p>
        </p:txBody>
      </p:sp>
      <p:sp>
        <p:nvSpPr>
          <p:cNvPr id="4" name="TextBox 3">
            <a:extLst>
              <a:ext uri="{FF2B5EF4-FFF2-40B4-BE49-F238E27FC236}">
                <a16:creationId xmlns:a16="http://schemas.microsoft.com/office/drawing/2014/main" id="{4F098C78-A6B3-8BAD-2765-4B27F3306715}"/>
              </a:ext>
            </a:extLst>
          </p:cNvPr>
          <p:cNvSpPr txBox="1"/>
          <p:nvPr/>
        </p:nvSpPr>
        <p:spPr>
          <a:xfrm>
            <a:off x="15006831" y="6470776"/>
            <a:ext cx="54983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NL" sz="3200" b="1" i="0" u="none" strike="noStrike" cap="none" spc="0" normalizeH="0" baseline="0" dirty="0">
                <a:ln>
                  <a:noFill/>
                </a:ln>
                <a:solidFill>
                  <a:srgbClr val="000000"/>
                </a:solidFill>
                <a:effectLst/>
                <a:uFillTx/>
                <a:latin typeface="PT Sans" panose="020B0503020203020204" pitchFamily="34" charset="77"/>
                <a:sym typeface="Helvetica Neue"/>
              </a:rPr>
              <a:t>x2</a:t>
            </a:r>
          </a:p>
        </p:txBody>
      </p:sp>
      <p:sp>
        <p:nvSpPr>
          <p:cNvPr id="6" name="Rectangle 5">
            <a:extLst>
              <a:ext uri="{FF2B5EF4-FFF2-40B4-BE49-F238E27FC236}">
                <a16:creationId xmlns:a16="http://schemas.microsoft.com/office/drawing/2014/main" id="{B3C4B84B-58FB-4F5F-B373-7C99B99B9AEE}"/>
              </a:ext>
            </a:extLst>
          </p:cNvPr>
          <p:cNvSpPr/>
          <p:nvPr/>
        </p:nvSpPr>
        <p:spPr>
          <a:xfrm>
            <a:off x="16990989" y="4481736"/>
            <a:ext cx="957314" cy="584775"/>
          </a:xfrm>
          <a:prstGeom prst="rect">
            <a:avLst/>
          </a:prstGeom>
        </p:spPr>
        <p:txBody>
          <a:bodyPr wrap="none">
            <a:spAutoFit/>
          </a:bodyPr>
          <a:lstStyle/>
          <a:p>
            <a:r>
              <a:rPr lang="en-GB" sz="3200" dirty="0">
                <a:latin typeface="PT Sans" panose="020B0503020203020204" pitchFamily="34" charset="77"/>
              </a:rPr>
              <a:t>x</a:t>
            </a:r>
            <a:r>
              <a:rPr lang="en-NL" sz="3200" dirty="0">
                <a:latin typeface="PT Sans" panose="020B0503020203020204" pitchFamily="34" charset="77"/>
              </a:rPr>
              <a:t>1,5</a:t>
            </a:r>
          </a:p>
        </p:txBody>
      </p:sp>
      <p:sp>
        <p:nvSpPr>
          <p:cNvPr id="7" name="TextBox 6">
            <a:extLst>
              <a:ext uri="{FF2B5EF4-FFF2-40B4-BE49-F238E27FC236}">
                <a16:creationId xmlns:a16="http://schemas.microsoft.com/office/drawing/2014/main" id="{B9EAC248-4230-6386-FD5E-5BC12AC86ED1}"/>
              </a:ext>
            </a:extLst>
          </p:cNvPr>
          <p:cNvSpPr txBox="1"/>
          <p:nvPr/>
        </p:nvSpPr>
        <p:spPr>
          <a:xfrm>
            <a:off x="14549346" y="11038927"/>
            <a:ext cx="131657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NL" sz="2000" b="0" i="0" u="none" strike="noStrike" cap="none" spc="0" normalizeH="0" baseline="0" dirty="0">
                <a:ln>
                  <a:noFill/>
                </a:ln>
                <a:solidFill>
                  <a:schemeClr val="tx1"/>
                </a:solidFill>
                <a:effectLst/>
                <a:uFillTx/>
                <a:latin typeface="PT Sans" panose="020B0503020203020204" pitchFamily="34" charset="77"/>
                <a:sym typeface="Helvetica Neue"/>
              </a:rPr>
              <a:t>Mobile </a:t>
            </a:r>
          </a:p>
          <a:p>
            <a:pPr marL="0" marR="0" indent="0" defTabSz="825500" rtl="0" fontAlgn="auto" latinLnBrk="0" hangingPunct="0">
              <a:lnSpc>
                <a:spcPct val="100000"/>
              </a:lnSpc>
              <a:spcBef>
                <a:spcPts val="0"/>
              </a:spcBef>
              <a:spcAft>
                <a:spcPts val="0"/>
              </a:spcAft>
              <a:buClrTx/>
              <a:buSzTx/>
              <a:buFontTx/>
              <a:buNone/>
              <a:tabLst/>
            </a:pPr>
            <a:r>
              <a:rPr kumimoji="0" lang="en-NL" sz="2000" b="0" i="0" u="none" strike="noStrike" cap="none" spc="0" normalizeH="0" baseline="0" dirty="0">
                <a:ln>
                  <a:noFill/>
                </a:ln>
                <a:solidFill>
                  <a:schemeClr val="tx1"/>
                </a:solidFill>
                <a:effectLst/>
                <a:uFillTx/>
                <a:latin typeface="PT Sans" panose="020B0503020203020204" pitchFamily="34" charset="77"/>
                <a:sym typeface="Helvetica Neue"/>
              </a:rPr>
              <a:t>responsive </a:t>
            </a:r>
          </a:p>
          <a:p>
            <a:pPr marL="0" marR="0" indent="0" defTabSz="825500" rtl="0" fontAlgn="auto" latinLnBrk="0" hangingPunct="0">
              <a:lnSpc>
                <a:spcPct val="100000"/>
              </a:lnSpc>
              <a:spcBef>
                <a:spcPts val="0"/>
              </a:spcBef>
              <a:spcAft>
                <a:spcPts val="0"/>
              </a:spcAft>
              <a:buClrTx/>
              <a:buSzTx/>
              <a:buFontTx/>
              <a:buNone/>
              <a:tabLst/>
            </a:pPr>
            <a:r>
              <a:rPr kumimoji="0" lang="en-NL" sz="2000" b="0" i="0" u="none" strike="noStrike" cap="none" spc="0" normalizeH="0" baseline="0" dirty="0">
                <a:ln>
                  <a:noFill/>
                </a:ln>
                <a:solidFill>
                  <a:schemeClr val="tx1"/>
                </a:solidFill>
                <a:effectLst/>
                <a:uFillTx/>
                <a:latin typeface="PT Sans" panose="020B0503020203020204" pitchFamily="34" charset="77"/>
                <a:sym typeface="Helvetica Neue"/>
              </a:rPr>
              <a:t>website</a:t>
            </a:r>
          </a:p>
        </p:txBody>
      </p:sp>
      <p:sp>
        <p:nvSpPr>
          <p:cNvPr id="14" name="TextBox 13">
            <a:extLst>
              <a:ext uri="{FF2B5EF4-FFF2-40B4-BE49-F238E27FC236}">
                <a16:creationId xmlns:a16="http://schemas.microsoft.com/office/drawing/2014/main" id="{9C028758-2DC5-A2A2-8CB5-DCA6D2F5D976}"/>
              </a:ext>
            </a:extLst>
          </p:cNvPr>
          <p:cNvSpPr txBox="1"/>
          <p:nvPr/>
        </p:nvSpPr>
        <p:spPr>
          <a:xfrm>
            <a:off x="17080561" y="11394704"/>
            <a:ext cx="131657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NL" sz="2000" b="0" i="0" u="none" strike="noStrike" cap="none" spc="0" normalizeH="0" baseline="0" dirty="0">
                <a:ln>
                  <a:noFill/>
                </a:ln>
                <a:solidFill>
                  <a:schemeClr val="tx1"/>
                </a:solidFill>
                <a:effectLst/>
                <a:uFillTx/>
                <a:latin typeface="PT Sans" panose="020B0503020203020204" pitchFamily="34" charset="77"/>
                <a:sym typeface="Helvetica Neue"/>
              </a:rPr>
              <a:t>Desktop</a:t>
            </a:r>
          </a:p>
        </p:txBody>
      </p:sp>
      <p:sp>
        <p:nvSpPr>
          <p:cNvPr id="15" name="TextBox 14">
            <a:extLst>
              <a:ext uri="{FF2B5EF4-FFF2-40B4-BE49-F238E27FC236}">
                <a16:creationId xmlns:a16="http://schemas.microsoft.com/office/drawing/2014/main" id="{DE38CC01-C212-F789-3CE8-0C785CA743FD}"/>
              </a:ext>
            </a:extLst>
          </p:cNvPr>
          <p:cNvSpPr txBox="1"/>
          <p:nvPr/>
        </p:nvSpPr>
        <p:spPr>
          <a:xfrm>
            <a:off x="19611776" y="11342727"/>
            <a:ext cx="131657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NL" sz="3200" b="0" i="0" u="none" strike="noStrike" cap="none" spc="0" normalizeH="0" baseline="0" dirty="0">
                <a:ln>
                  <a:noFill/>
                </a:ln>
                <a:solidFill>
                  <a:schemeClr val="tx1"/>
                </a:solidFill>
                <a:effectLst/>
                <a:uFillTx/>
                <a:latin typeface="PT Sans" panose="020B0503020203020204" pitchFamily="34" charset="77"/>
                <a:sym typeface="Helvetica Neue"/>
              </a:rPr>
              <a:t>App</a:t>
            </a:r>
          </a:p>
        </p:txBody>
      </p:sp>
      <p:sp>
        <p:nvSpPr>
          <p:cNvPr id="16" name="TextBox 15">
            <a:extLst>
              <a:ext uri="{FF2B5EF4-FFF2-40B4-BE49-F238E27FC236}">
                <a16:creationId xmlns:a16="http://schemas.microsoft.com/office/drawing/2014/main" id="{0C501D05-52B7-8317-2721-C6E45D1BBA94}"/>
              </a:ext>
            </a:extLst>
          </p:cNvPr>
          <p:cNvSpPr txBox="1"/>
          <p:nvPr/>
        </p:nvSpPr>
        <p:spPr>
          <a:xfrm rot="19380724">
            <a:off x="19127941" y="2705421"/>
            <a:ext cx="256814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NL" sz="3200" i="0" u="none" strike="noStrike" cap="none" spc="0" normalizeH="0" baseline="0" dirty="0">
                <a:ln>
                  <a:noFill/>
                </a:ln>
                <a:solidFill>
                  <a:schemeClr val="tx1"/>
                </a:solidFill>
                <a:effectLst/>
                <a:uFillTx/>
                <a:latin typeface="PT Sans" panose="020B0503020203020204" pitchFamily="34" charset="77"/>
                <a:sym typeface="Helvetica Neue"/>
              </a:rPr>
              <a:t>Conversion</a:t>
            </a:r>
          </a:p>
        </p:txBody>
      </p:sp>
      <p:cxnSp>
        <p:nvCxnSpPr>
          <p:cNvPr id="12" name="Straight Connector 11">
            <a:extLst>
              <a:ext uri="{FF2B5EF4-FFF2-40B4-BE49-F238E27FC236}">
                <a16:creationId xmlns:a16="http://schemas.microsoft.com/office/drawing/2014/main" id="{656A88B6-8347-24C1-FE6D-833C03AD36C2}"/>
              </a:ext>
            </a:extLst>
          </p:cNvPr>
          <p:cNvCxnSpPr/>
          <p:nvPr/>
        </p:nvCxnSpPr>
        <p:spPr>
          <a:xfrm flipV="1">
            <a:off x="14286751" y="4121696"/>
            <a:ext cx="5040560" cy="4464496"/>
          </a:xfrm>
          <a:prstGeom prst="line">
            <a:avLst/>
          </a:prstGeom>
          <a:noFill/>
          <a:ln w="28575" cap="flat">
            <a:solidFill>
              <a:srgbClr val="000000"/>
            </a:solidFill>
            <a:prstDash val="dash"/>
            <a:miter lim="400000"/>
            <a:tailEnd type="stealth"/>
          </a:ln>
          <a:effectLst/>
          <a:sp3d/>
        </p:spPr>
        <p:style>
          <a:lnRef idx="0">
            <a:scrgbClr r="0" g="0" b="0"/>
          </a:lnRef>
          <a:fillRef idx="0">
            <a:scrgbClr r="0" g="0" b="0"/>
          </a:fillRef>
          <a:effectRef idx="0">
            <a:scrgbClr r="0" g="0" b="0"/>
          </a:effectRef>
          <a:fontRef idx="none"/>
        </p:style>
      </p:cxnSp>
      <p:pic>
        <p:nvPicPr>
          <p:cNvPr id="1030" name="Picture 6" descr="The Commerce Media Platform for the Open Internet | Criteo">
            <a:extLst>
              <a:ext uri="{FF2B5EF4-FFF2-40B4-BE49-F238E27FC236}">
                <a16:creationId xmlns:a16="http://schemas.microsoft.com/office/drawing/2014/main" id="{69D8EE7B-68D9-88F3-24D5-40CD631969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748" b="18761"/>
          <a:stretch/>
        </p:blipFill>
        <p:spPr bwMode="auto">
          <a:xfrm>
            <a:off x="1519964" y="9490413"/>
            <a:ext cx="6248069" cy="19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9090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3B0E6558-245B-C8A1-678F-10980C006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338" y="8882426"/>
            <a:ext cx="1885413" cy="1885413"/>
          </a:xfrm>
          <a:prstGeom prst="rect">
            <a:avLst/>
          </a:prstGeom>
        </p:spPr>
      </p:pic>
      <p:sp>
        <p:nvSpPr>
          <p:cNvPr id="93" name="Slide Number"/>
          <p:cNvSpPr txBox="1">
            <a:spLocks noGrp="1"/>
          </p:cNvSpPr>
          <p:nvPr>
            <p:ph type="sldNum" sz="quarter" idx="2"/>
          </p:nvPr>
        </p:nvSpPr>
        <p:spPr>
          <a:xfrm>
            <a:off x="22489144" y="12702579"/>
            <a:ext cx="362455" cy="38063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latin typeface="PT Sans" panose="020B0503020203020204" pitchFamily="34" charset="77"/>
              </a:rPr>
              <a:t>8</a:t>
            </a:fld>
            <a:endParaRPr dirty="0">
              <a:latin typeface="PT Sans" panose="020B0503020203020204" pitchFamily="34" charset="77"/>
            </a:endParaRPr>
          </a:p>
        </p:txBody>
      </p:sp>
      <p:cxnSp>
        <p:nvCxnSpPr>
          <p:cNvPr id="4" name="Rechte verbindingslijn 3"/>
          <p:cNvCxnSpPr>
            <a:cxnSpLocks/>
          </p:cNvCxnSpPr>
          <p:nvPr/>
        </p:nvCxnSpPr>
        <p:spPr>
          <a:xfrm>
            <a:off x="12112567" y="7420554"/>
            <a:ext cx="0" cy="544830"/>
          </a:xfrm>
          <a:prstGeom prst="line">
            <a:avLst/>
          </a:prstGeom>
          <a:noFill/>
          <a:ln w="25400"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cxnSp>
        <p:nvCxnSpPr>
          <p:cNvPr id="7" name="Rechte verbindingslijn 6"/>
          <p:cNvCxnSpPr>
            <a:cxnSpLocks/>
          </p:cNvCxnSpPr>
          <p:nvPr/>
        </p:nvCxnSpPr>
        <p:spPr>
          <a:xfrm>
            <a:off x="1519965" y="7501987"/>
            <a:ext cx="21185203" cy="0"/>
          </a:xfrm>
          <a:prstGeom prst="line">
            <a:avLst/>
          </a:prstGeom>
          <a:noFill/>
          <a:ln w="254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7" name="Distinctively build premium growth strategies whereas premium…"/>
          <p:cNvSpPr txBox="1"/>
          <p:nvPr/>
        </p:nvSpPr>
        <p:spPr>
          <a:xfrm>
            <a:off x="11442296" y="12525162"/>
            <a:ext cx="1200650" cy="66954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50000"/>
              </a:lnSpc>
              <a:defRPr sz="2200" b="0">
                <a:solidFill>
                  <a:srgbClr val="6A6E77"/>
                </a:solidFill>
                <a:latin typeface="Quicksand Regular"/>
                <a:ea typeface="Quicksand Regular"/>
                <a:cs typeface="Quicksand Regular"/>
                <a:sym typeface="Quicksand Regular"/>
              </a:defRPr>
            </a:pPr>
            <a:r>
              <a:rPr lang="nl-NL" sz="3200" dirty="0">
                <a:solidFill>
                  <a:srgbClr val="D0B082"/>
                </a:solidFill>
                <a:latin typeface="PT Sans" panose="020B0503020203020204" pitchFamily="34" charset="77"/>
                <a:ea typeface="PT Sans" charset="-52"/>
                <a:cs typeface="PT Sans" charset="-52"/>
                <a:sym typeface="Quicksand Regular"/>
              </a:rPr>
              <a:t>Impact</a:t>
            </a:r>
            <a:endParaRPr sz="3200" dirty="0">
              <a:solidFill>
                <a:srgbClr val="D0B082"/>
              </a:solidFill>
              <a:latin typeface="PT Sans" panose="020B0503020203020204" pitchFamily="34" charset="77"/>
              <a:ea typeface="PT Sans" charset="-52"/>
              <a:cs typeface="PT Sans" charset="-52"/>
            </a:endParaRPr>
          </a:p>
        </p:txBody>
      </p:sp>
      <p:sp>
        <p:nvSpPr>
          <p:cNvPr id="18" name="Distinctively build premium growth strategies whereas premium…"/>
          <p:cNvSpPr txBox="1"/>
          <p:nvPr/>
        </p:nvSpPr>
        <p:spPr>
          <a:xfrm>
            <a:off x="382688" y="12535741"/>
            <a:ext cx="732573" cy="65896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50000"/>
              </a:lnSpc>
              <a:defRPr sz="2200" b="0">
                <a:solidFill>
                  <a:srgbClr val="6A6E77"/>
                </a:solidFill>
                <a:latin typeface="Quicksand Regular"/>
                <a:ea typeface="Quicksand Regular"/>
                <a:cs typeface="Quicksand Regular"/>
                <a:sym typeface="Quicksand Regular"/>
              </a:defRPr>
            </a:pPr>
            <a:r>
              <a:rPr lang="nl-NL" sz="3200" b="0" dirty="0">
                <a:solidFill>
                  <a:schemeClr val="accent3"/>
                </a:solidFill>
                <a:latin typeface="PT Sans" panose="020B0503020203020204" pitchFamily="34" charset="77"/>
                <a:ea typeface="PT Sans" charset="-52"/>
                <a:cs typeface="PT Sans" charset="-52"/>
                <a:sym typeface="Quicksand Regular"/>
              </a:rPr>
              <a:t>Low</a:t>
            </a:r>
            <a:endParaRPr sz="3200" dirty="0">
              <a:solidFill>
                <a:schemeClr val="accent3"/>
              </a:solidFill>
              <a:latin typeface="PT Sans" panose="020B0503020203020204" pitchFamily="34" charset="77"/>
              <a:ea typeface="PT Sans" charset="-52"/>
              <a:cs typeface="PT Sans" charset="-52"/>
            </a:endParaRPr>
          </a:p>
        </p:txBody>
      </p:sp>
      <p:sp>
        <p:nvSpPr>
          <p:cNvPr id="19" name="Distinctively build premium growth strategies whereas premium…"/>
          <p:cNvSpPr txBox="1"/>
          <p:nvPr/>
        </p:nvSpPr>
        <p:spPr>
          <a:xfrm>
            <a:off x="382688" y="3042488"/>
            <a:ext cx="830356" cy="65896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50000"/>
              </a:lnSpc>
              <a:defRPr sz="2200" b="0">
                <a:solidFill>
                  <a:srgbClr val="6A6E77"/>
                </a:solidFill>
                <a:latin typeface="Quicksand Regular"/>
                <a:ea typeface="Quicksand Regular"/>
                <a:cs typeface="Quicksand Regular"/>
                <a:sym typeface="Quicksand Regular"/>
              </a:defRPr>
            </a:pPr>
            <a:r>
              <a:rPr lang="nl-NL" sz="3200" b="0" dirty="0">
                <a:solidFill>
                  <a:schemeClr val="accent3"/>
                </a:solidFill>
                <a:latin typeface="PT Sans" panose="020B0503020203020204" pitchFamily="34" charset="77"/>
                <a:ea typeface="PT Sans" charset="-52"/>
                <a:cs typeface="PT Sans" charset="-52"/>
                <a:sym typeface="Quicksand Regular"/>
              </a:rPr>
              <a:t>High</a:t>
            </a:r>
            <a:endParaRPr sz="3200" dirty="0">
              <a:solidFill>
                <a:schemeClr val="accent3"/>
              </a:solidFill>
              <a:latin typeface="PT Sans" panose="020B0503020203020204" pitchFamily="34" charset="77"/>
              <a:ea typeface="PT Sans" charset="-52"/>
              <a:cs typeface="PT Sans" charset="-52"/>
            </a:endParaRPr>
          </a:p>
        </p:txBody>
      </p:sp>
      <p:sp>
        <p:nvSpPr>
          <p:cNvPr id="21" name="Distinctively build premium growth strategies whereas premium…"/>
          <p:cNvSpPr txBox="1"/>
          <p:nvPr/>
        </p:nvSpPr>
        <p:spPr>
          <a:xfrm>
            <a:off x="21658269" y="12535741"/>
            <a:ext cx="830356" cy="65896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50000"/>
              </a:lnSpc>
              <a:defRPr sz="2200" b="0">
                <a:solidFill>
                  <a:srgbClr val="6A6E77"/>
                </a:solidFill>
                <a:latin typeface="Quicksand Regular"/>
                <a:ea typeface="Quicksand Regular"/>
                <a:cs typeface="Quicksand Regular"/>
                <a:sym typeface="Quicksand Regular"/>
              </a:defRPr>
            </a:pPr>
            <a:r>
              <a:rPr lang="nl-NL" sz="3200" b="0" dirty="0">
                <a:solidFill>
                  <a:schemeClr val="accent3"/>
                </a:solidFill>
                <a:latin typeface="PT Sans" panose="020B0503020203020204" pitchFamily="34" charset="77"/>
                <a:ea typeface="PT Sans" charset="-52"/>
                <a:cs typeface="PT Sans" charset="-52"/>
                <a:sym typeface="Quicksand Regular"/>
              </a:rPr>
              <a:t>High</a:t>
            </a:r>
            <a:endParaRPr sz="3200" dirty="0">
              <a:solidFill>
                <a:schemeClr val="accent3"/>
              </a:solidFill>
              <a:latin typeface="PT Sans" panose="020B0503020203020204" pitchFamily="34" charset="77"/>
              <a:ea typeface="PT Sans" charset="-52"/>
              <a:cs typeface="PT Sans" charset="-52"/>
            </a:endParaRPr>
          </a:p>
        </p:txBody>
      </p:sp>
      <p:sp>
        <p:nvSpPr>
          <p:cNvPr id="22" name="Distinctively build premium growth strategies whereas premium…"/>
          <p:cNvSpPr txBox="1"/>
          <p:nvPr/>
        </p:nvSpPr>
        <p:spPr>
          <a:xfrm>
            <a:off x="382688" y="7218952"/>
            <a:ext cx="766235" cy="65896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50000"/>
              </a:lnSpc>
              <a:defRPr sz="2200" b="0">
                <a:solidFill>
                  <a:srgbClr val="6A6E77"/>
                </a:solidFill>
                <a:latin typeface="Quicksand Regular"/>
                <a:ea typeface="Quicksand Regular"/>
                <a:cs typeface="Quicksand Regular"/>
                <a:sym typeface="Quicksand Regular"/>
              </a:defRPr>
            </a:pPr>
            <a:r>
              <a:rPr lang="nl-NL" sz="3200" dirty="0" err="1">
                <a:solidFill>
                  <a:srgbClr val="D0B082"/>
                </a:solidFill>
                <a:latin typeface="PT Sans" panose="020B0503020203020204" pitchFamily="34" charset="77"/>
                <a:ea typeface="PT Sans" charset="-52"/>
                <a:cs typeface="PT Sans" charset="-52"/>
                <a:sym typeface="Quicksand Regular"/>
              </a:rPr>
              <a:t>Cost</a:t>
            </a:r>
            <a:endParaRPr sz="3200" dirty="0">
              <a:solidFill>
                <a:srgbClr val="D0B082"/>
              </a:solidFill>
              <a:latin typeface="PT Sans" panose="020B0503020203020204" pitchFamily="34" charset="77"/>
              <a:ea typeface="PT Sans" charset="-52"/>
              <a:cs typeface="PT Sans" charset="-52"/>
            </a:endParaRPr>
          </a:p>
        </p:txBody>
      </p:sp>
      <p:pic>
        <p:nvPicPr>
          <p:cNvPr id="39" name="Afbeelding 38">
            <a:extLst>
              <a:ext uri="{FF2B5EF4-FFF2-40B4-BE49-F238E27FC236}">
                <a16:creationId xmlns:a16="http://schemas.microsoft.com/office/drawing/2014/main" id="{C3A7443A-DFD2-6447-A3C5-664A76596C5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21936" r="23862"/>
          <a:stretch/>
        </p:blipFill>
        <p:spPr>
          <a:xfrm>
            <a:off x="18459081" y="3926281"/>
            <a:ext cx="1429313" cy="1333365"/>
          </a:xfrm>
          <a:prstGeom prst="rect">
            <a:avLst/>
          </a:prstGeom>
        </p:spPr>
      </p:pic>
      <p:grpSp>
        <p:nvGrpSpPr>
          <p:cNvPr id="23" name="Groeperen 22"/>
          <p:cNvGrpSpPr/>
          <p:nvPr/>
        </p:nvGrpSpPr>
        <p:grpSpPr>
          <a:xfrm>
            <a:off x="20400712" y="3744240"/>
            <a:ext cx="1373735" cy="544830"/>
            <a:chOff x="1497535" y="4786409"/>
            <a:chExt cx="2448272" cy="917048"/>
          </a:xfrm>
        </p:grpSpPr>
        <p:sp>
          <p:nvSpPr>
            <p:cNvPr id="25" name="Afgeronde rechthoek 24">
              <a:extLst>
                <a:ext uri="{FF2B5EF4-FFF2-40B4-BE49-F238E27FC236}">
                  <a16:creationId xmlns:a16="http://schemas.microsoft.com/office/drawing/2014/main" id="{31397803-EDEC-844A-8B28-869E902EA256}"/>
                </a:ext>
              </a:extLst>
            </p:cNvPr>
            <p:cNvSpPr/>
            <p:nvPr/>
          </p:nvSpPr>
          <p:spPr>
            <a:xfrm>
              <a:off x="1497535" y="4786409"/>
              <a:ext cx="2448272" cy="917048"/>
            </a:xfrm>
            <a:prstGeom prst="roundRect">
              <a:avLst/>
            </a:prstGeom>
            <a:solidFill>
              <a:schemeClr val="bg1"/>
            </a:solidFill>
            <a:ln w="12700" cap="flat">
              <a:solidFill>
                <a:schemeClr val="bg1">
                  <a:lumMod val="8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dirty="0">
                <a:ln>
                  <a:noFill/>
                </a:ln>
                <a:solidFill>
                  <a:srgbClr val="FFFFFF"/>
                </a:solidFill>
                <a:effectLst/>
                <a:uFillTx/>
                <a:latin typeface="PT Sans" panose="020B0503020203020204" pitchFamily="34" charset="77"/>
                <a:ea typeface="+mn-ea"/>
                <a:cs typeface="+mn-cs"/>
                <a:sym typeface="Helvetica Neue Medium"/>
              </a:endParaRPr>
            </a:p>
          </p:txBody>
        </p:sp>
        <p:pic>
          <p:nvPicPr>
            <p:cNvPr id="27" name="Afbeelding 26">
              <a:extLst>
                <a:ext uri="{FF2B5EF4-FFF2-40B4-BE49-F238E27FC236}">
                  <a16:creationId xmlns:a16="http://schemas.microsoft.com/office/drawing/2014/main" id="{53EA9737-223E-A84C-B38F-B495930558E2}"/>
                </a:ext>
              </a:extLst>
            </p:cNvPr>
            <p:cNvPicPr>
              <a:picLocks noChangeAspect="1"/>
            </p:cNvPicPr>
            <p:nvPr/>
          </p:nvPicPr>
          <p:blipFill>
            <a:blip r:embed="rId6"/>
            <a:stretch>
              <a:fillRect/>
            </a:stretch>
          </p:blipFill>
          <p:spPr>
            <a:xfrm>
              <a:off x="1886955" y="4947536"/>
              <a:ext cx="1669432" cy="594795"/>
            </a:xfrm>
            <a:prstGeom prst="rect">
              <a:avLst/>
            </a:prstGeom>
          </p:spPr>
        </p:pic>
      </p:grpSp>
      <p:grpSp>
        <p:nvGrpSpPr>
          <p:cNvPr id="28" name="Groeperen 27"/>
          <p:cNvGrpSpPr/>
          <p:nvPr/>
        </p:nvGrpSpPr>
        <p:grpSpPr>
          <a:xfrm>
            <a:off x="19725976" y="4945514"/>
            <a:ext cx="1445929" cy="544830"/>
            <a:chOff x="5749495" y="4821579"/>
            <a:chExt cx="2448272" cy="846710"/>
          </a:xfrm>
        </p:grpSpPr>
        <p:sp>
          <p:nvSpPr>
            <p:cNvPr id="29" name="Afgeronde rechthoek 28">
              <a:extLst>
                <a:ext uri="{FF2B5EF4-FFF2-40B4-BE49-F238E27FC236}">
                  <a16:creationId xmlns:a16="http://schemas.microsoft.com/office/drawing/2014/main" id="{49A38F30-EDF6-8541-8258-60F29CF0C0F6}"/>
                </a:ext>
              </a:extLst>
            </p:cNvPr>
            <p:cNvSpPr/>
            <p:nvPr/>
          </p:nvSpPr>
          <p:spPr>
            <a:xfrm>
              <a:off x="5749495" y="4821579"/>
              <a:ext cx="2448272" cy="846710"/>
            </a:xfrm>
            <a:prstGeom prst="roundRect">
              <a:avLst/>
            </a:prstGeom>
            <a:solidFill>
              <a:schemeClr val="bg1"/>
            </a:solidFill>
            <a:ln w="12700" cap="flat">
              <a:solidFill>
                <a:schemeClr val="bg1">
                  <a:lumMod val="8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dirty="0">
                <a:ln>
                  <a:noFill/>
                </a:ln>
                <a:solidFill>
                  <a:srgbClr val="FFFFFF"/>
                </a:solidFill>
                <a:effectLst/>
                <a:uFillTx/>
                <a:latin typeface="PT Sans" panose="020B0503020203020204" pitchFamily="34" charset="77"/>
                <a:ea typeface="+mn-ea"/>
                <a:cs typeface="+mn-cs"/>
                <a:sym typeface="Helvetica Neue Medium"/>
              </a:endParaRPr>
            </a:p>
          </p:txBody>
        </p:sp>
        <p:pic>
          <p:nvPicPr>
            <p:cNvPr id="30" name="Afbeelding 29">
              <a:extLst>
                <a:ext uri="{FF2B5EF4-FFF2-40B4-BE49-F238E27FC236}">
                  <a16:creationId xmlns:a16="http://schemas.microsoft.com/office/drawing/2014/main" id="{9DA6A919-42E8-BD47-9860-62F2B7BA1FD7}"/>
                </a:ext>
              </a:extLst>
            </p:cNvPr>
            <p:cNvPicPr>
              <a:picLocks noChangeAspect="1"/>
            </p:cNvPicPr>
            <p:nvPr/>
          </p:nvPicPr>
          <p:blipFill>
            <a:blip r:embed="rId7"/>
            <a:stretch>
              <a:fillRect/>
            </a:stretch>
          </p:blipFill>
          <p:spPr>
            <a:xfrm>
              <a:off x="6090088" y="4919291"/>
              <a:ext cx="1767086" cy="651284"/>
            </a:xfrm>
            <a:prstGeom prst="rect">
              <a:avLst/>
            </a:prstGeom>
          </p:spPr>
        </p:pic>
      </p:grpSp>
      <p:pic>
        <p:nvPicPr>
          <p:cNvPr id="36" name="Afbeelding 35">
            <a:extLst>
              <a:ext uri="{FF2B5EF4-FFF2-40B4-BE49-F238E27FC236}">
                <a16:creationId xmlns:a16="http://schemas.microsoft.com/office/drawing/2014/main" id="{860C360B-E7F0-4A4D-A75B-5C2E3EA73F77}"/>
              </a:ext>
            </a:extLst>
          </p:cNvPr>
          <p:cNvPicPr>
            <a:picLocks noChangeAspect="1"/>
          </p:cNvPicPr>
          <p:nvPr/>
        </p:nvPicPr>
        <p:blipFill>
          <a:blip r:embed="rId8"/>
          <a:stretch>
            <a:fillRect/>
          </a:stretch>
        </p:blipFill>
        <p:spPr>
          <a:xfrm>
            <a:off x="17616672" y="5066071"/>
            <a:ext cx="1223787" cy="1226966"/>
          </a:xfrm>
          <a:prstGeom prst="rect">
            <a:avLst/>
          </a:prstGeom>
        </p:spPr>
      </p:pic>
      <p:sp>
        <p:nvSpPr>
          <p:cNvPr id="45" name="Rechthoek 44"/>
          <p:cNvSpPr/>
          <p:nvPr/>
        </p:nvSpPr>
        <p:spPr>
          <a:xfrm>
            <a:off x="17964436" y="6108719"/>
            <a:ext cx="3541354" cy="584775"/>
          </a:xfrm>
          <a:prstGeom prst="rect">
            <a:avLst/>
          </a:prstGeom>
        </p:spPr>
        <p:txBody>
          <a:bodyPr wrap="none">
            <a:spAutoFit/>
          </a:bodyPr>
          <a:lstStyle/>
          <a:p>
            <a:r>
              <a:rPr lang="en-GB" sz="3200" b="0" dirty="0">
                <a:solidFill>
                  <a:schemeClr val="tx1"/>
                </a:solidFill>
                <a:latin typeface="PT Sans" panose="020B0503020203020204" pitchFamily="34" charset="77"/>
                <a:ea typeface="PT Sans" charset="-52"/>
                <a:cs typeface="PT Sans" charset="-52"/>
              </a:rPr>
              <a:t>Native Custom App</a:t>
            </a:r>
            <a:endParaRPr lang="en-GB" sz="3200" b="0" dirty="0">
              <a:solidFill>
                <a:schemeClr val="tx1"/>
              </a:solidFill>
              <a:latin typeface="PT Sans" panose="020B0503020203020204" pitchFamily="34" charset="77"/>
              <a:ea typeface="PT Sans" charset="-52"/>
              <a:cs typeface="PT Sans" charset="-52"/>
              <a:hlinkClick r:id="rId9">
                <a:extLst>
                  <a:ext uri="{A12FA001-AC4F-418D-AE19-62706E023703}">
                    <ahyp:hlinkClr xmlns:ahyp="http://schemas.microsoft.com/office/drawing/2018/hyperlinkcolor" val="tx"/>
                  </a:ext>
                </a:extLst>
              </a:hlinkClick>
            </a:endParaRPr>
          </a:p>
        </p:txBody>
      </p:sp>
      <p:sp>
        <p:nvSpPr>
          <p:cNvPr id="47" name="Rechthoek 46"/>
          <p:cNvSpPr/>
          <p:nvPr/>
        </p:nvSpPr>
        <p:spPr>
          <a:xfrm>
            <a:off x="17601743" y="11547433"/>
            <a:ext cx="4248466" cy="584775"/>
          </a:xfrm>
          <a:prstGeom prst="rect">
            <a:avLst/>
          </a:prstGeom>
        </p:spPr>
        <p:txBody>
          <a:bodyPr wrap="square">
            <a:spAutoFit/>
          </a:bodyPr>
          <a:lstStyle/>
          <a:p>
            <a:r>
              <a:rPr lang="en-GB" sz="3200" b="0" dirty="0">
                <a:solidFill>
                  <a:srgbClr val="D0B082"/>
                </a:solidFill>
                <a:latin typeface="PT Sans" panose="020B0503020203020204" pitchFamily="34" charset="77"/>
                <a:ea typeface="PT Sans" charset="-52"/>
                <a:cs typeface="PT Sans" charset="-52"/>
              </a:rPr>
              <a:t>App as a Service</a:t>
            </a:r>
            <a:endParaRPr lang="en-GB" sz="3200" b="0" dirty="0">
              <a:solidFill>
                <a:srgbClr val="D0B082"/>
              </a:solidFill>
              <a:latin typeface="PT Sans" panose="020B0503020203020204" pitchFamily="34" charset="77"/>
              <a:ea typeface="PT Sans" charset="-52"/>
              <a:cs typeface="PT Sans" charset="-52"/>
              <a:hlinkClick r:id="rId9">
                <a:extLst>
                  <a:ext uri="{A12FA001-AC4F-418D-AE19-62706E023703}">
                    <ahyp:hlinkClr xmlns:ahyp="http://schemas.microsoft.com/office/drawing/2018/hyperlinkcolor" val="tx"/>
                  </a:ext>
                </a:extLst>
              </a:hlinkClick>
            </a:endParaRPr>
          </a:p>
        </p:txBody>
      </p:sp>
      <p:pic>
        <p:nvPicPr>
          <p:cNvPr id="3" name="Picture 2" descr="Icon&#10;&#10;Description automatically generated with low confidence">
            <a:extLst>
              <a:ext uri="{FF2B5EF4-FFF2-40B4-BE49-F238E27FC236}">
                <a16:creationId xmlns:a16="http://schemas.microsoft.com/office/drawing/2014/main" id="{E9B4D246-57F3-6CB0-027D-91589D6BD6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23064" y="10357841"/>
            <a:ext cx="2743200" cy="723900"/>
          </a:xfrm>
          <a:prstGeom prst="rect">
            <a:avLst/>
          </a:prstGeom>
        </p:spPr>
      </p:pic>
      <p:cxnSp>
        <p:nvCxnSpPr>
          <p:cNvPr id="5" name="Rechte verbindingslijn 6">
            <a:extLst>
              <a:ext uri="{FF2B5EF4-FFF2-40B4-BE49-F238E27FC236}">
                <a16:creationId xmlns:a16="http://schemas.microsoft.com/office/drawing/2014/main" id="{BA308C68-FC47-50BA-F07D-07CDB522B7F5}"/>
              </a:ext>
            </a:extLst>
          </p:cNvPr>
          <p:cNvCxnSpPr>
            <a:cxnSpLocks/>
          </p:cNvCxnSpPr>
          <p:nvPr/>
        </p:nvCxnSpPr>
        <p:spPr>
          <a:xfrm flipV="1">
            <a:off x="11903968" y="2944526"/>
            <a:ext cx="0" cy="9496885"/>
          </a:xfrm>
          <a:prstGeom prst="line">
            <a:avLst/>
          </a:prstGeom>
          <a:noFill/>
          <a:ln w="254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48" name="Rechthoek 47"/>
          <p:cNvSpPr/>
          <p:nvPr/>
        </p:nvSpPr>
        <p:spPr>
          <a:xfrm>
            <a:off x="9727567" y="10743798"/>
            <a:ext cx="1261884" cy="584775"/>
          </a:xfrm>
          <a:prstGeom prst="rect">
            <a:avLst/>
          </a:prstGeom>
        </p:spPr>
        <p:txBody>
          <a:bodyPr wrap="none">
            <a:spAutoFit/>
          </a:bodyPr>
          <a:lstStyle/>
          <a:p>
            <a:pPr algn="l"/>
            <a:r>
              <a:rPr lang="nl-NL" sz="3200" b="0" dirty="0">
                <a:solidFill>
                  <a:schemeClr val="tx1"/>
                </a:solidFill>
                <a:latin typeface="PT Sans" panose="020B0503020203020204" pitchFamily="34" charset="77"/>
                <a:ea typeface="PT Sans" charset="-52"/>
                <a:cs typeface="PT Sans" charset="-52"/>
              </a:rPr>
              <a:t>Speed</a:t>
            </a:r>
            <a:endParaRPr lang="nl-NL" sz="3200" b="0" dirty="0">
              <a:solidFill>
                <a:schemeClr val="tx1"/>
              </a:solidFill>
              <a:latin typeface="PT Sans" panose="020B0503020203020204" pitchFamily="34" charset="77"/>
              <a:ea typeface="PT Sans" charset="-52"/>
              <a:cs typeface="PT Sans" charset="-52"/>
              <a:hlinkClick r:id="rId9">
                <a:extLst>
                  <a:ext uri="{A12FA001-AC4F-418D-AE19-62706E023703}">
                    <ahyp:hlinkClr xmlns:ahyp="http://schemas.microsoft.com/office/drawing/2018/hyperlinkcolor" val="tx"/>
                  </a:ext>
                </a:extLst>
              </a:hlinkClick>
            </a:endParaRPr>
          </a:p>
        </p:txBody>
      </p:sp>
      <p:pic>
        <p:nvPicPr>
          <p:cNvPr id="6" name="Picture 5" descr="Icon&#10;&#10;Description automatically generated">
            <a:extLst>
              <a:ext uri="{FF2B5EF4-FFF2-40B4-BE49-F238E27FC236}">
                <a16:creationId xmlns:a16="http://schemas.microsoft.com/office/drawing/2014/main" id="{D3046B6E-B21B-6A6B-259D-E9F3C985DB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533630" y="8850017"/>
            <a:ext cx="1649759" cy="1649759"/>
          </a:xfrm>
          <a:prstGeom prst="rect">
            <a:avLst/>
          </a:prstGeom>
        </p:spPr>
      </p:pic>
      <p:sp>
        <p:nvSpPr>
          <p:cNvPr id="41" name="Rechthoek 40"/>
          <p:cNvSpPr/>
          <p:nvPr/>
        </p:nvSpPr>
        <p:spPr>
          <a:xfrm>
            <a:off x="8072262" y="5951147"/>
            <a:ext cx="3623108" cy="584775"/>
          </a:xfrm>
          <a:prstGeom prst="rect">
            <a:avLst/>
          </a:prstGeom>
        </p:spPr>
        <p:txBody>
          <a:bodyPr wrap="none">
            <a:spAutoFit/>
          </a:bodyPr>
          <a:lstStyle/>
          <a:p>
            <a:pPr algn="l"/>
            <a:r>
              <a:rPr lang="en-GB" sz="3200" b="0" dirty="0">
                <a:solidFill>
                  <a:schemeClr val="tx1"/>
                </a:solidFill>
                <a:latin typeface="PT Sans" panose="020B0503020203020204" pitchFamily="34" charset="77"/>
                <a:ea typeface="PT Sans" charset="-52"/>
                <a:cs typeface="PT Sans" charset="-52"/>
              </a:rPr>
              <a:t>Optimization UX/UI</a:t>
            </a:r>
            <a:endParaRPr lang="en-GB" sz="3200" b="0" dirty="0">
              <a:solidFill>
                <a:schemeClr val="tx1"/>
              </a:solidFill>
              <a:latin typeface="PT Sans" panose="020B0503020203020204" pitchFamily="34" charset="77"/>
              <a:ea typeface="PT Sans" charset="-52"/>
              <a:cs typeface="PT Sans" charset="-52"/>
              <a:hlinkClick r:id="rId9">
                <a:extLst>
                  <a:ext uri="{A12FA001-AC4F-418D-AE19-62706E023703}">
                    <ahyp:hlinkClr xmlns:ahyp="http://schemas.microsoft.com/office/drawing/2018/hyperlinkcolor" val="tx"/>
                  </a:ext>
                </a:extLst>
              </a:hlinkClick>
            </a:endParaRPr>
          </a:p>
        </p:txBody>
      </p:sp>
      <p:pic>
        <p:nvPicPr>
          <p:cNvPr id="10" name="Picture 9" descr="Icon&#10;&#10;Description automatically generated">
            <a:extLst>
              <a:ext uri="{FF2B5EF4-FFF2-40B4-BE49-F238E27FC236}">
                <a16:creationId xmlns:a16="http://schemas.microsoft.com/office/drawing/2014/main" id="{4621E795-ADEB-D195-ED4A-8CBD3CAE02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890906" y="4114687"/>
            <a:ext cx="1602871" cy="1602871"/>
          </a:xfrm>
          <a:prstGeom prst="rect">
            <a:avLst/>
          </a:prstGeom>
        </p:spPr>
      </p:pic>
      <p:sp>
        <p:nvSpPr>
          <p:cNvPr id="51" name="Rechthoek 50"/>
          <p:cNvSpPr/>
          <p:nvPr/>
        </p:nvSpPr>
        <p:spPr>
          <a:xfrm>
            <a:off x="6293706" y="10804481"/>
            <a:ext cx="2324675" cy="584775"/>
          </a:xfrm>
          <a:prstGeom prst="rect">
            <a:avLst/>
          </a:prstGeom>
        </p:spPr>
        <p:txBody>
          <a:bodyPr wrap="none">
            <a:spAutoFit/>
          </a:bodyPr>
          <a:lstStyle/>
          <a:p>
            <a:pPr algn="l"/>
            <a:r>
              <a:rPr lang="nl-NL" sz="3200" b="0" dirty="0">
                <a:solidFill>
                  <a:schemeClr val="tx1"/>
                </a:solidFill>
                <a:latin typeface="PT Sans" panose="020B0503020203020204" pitchFamily="34" charset="77"/>
                <a:ea typeface="PT Sans" charset="-52"/>
                <a:cs typeface="PT Sans" charset="-52"/>
              </a:rPr>
              <a:t>Mobile SEO </a:t>
            </a:r>
            <a:endParaRPr lang="nl-NL" sz="3200" b="0" dirty="0">
              <a:solidFill>
                <a:schemeClr val="tx1"/>
              </a:solidFill>
              <a:latin typeface="PT Sans" panose="020B0503020203020204" pitchFamily="34" charset="77"/>
              <a:ea typeface="PT Sans" charset="-52"/>
              <a:cs typeface="PT Sans" charset="-52"/>
              <a:hlinkClick r:id="rId9">
                <a:extLst>
                  <a:ext uri="{A12FA001-AC4F-418D-AE19-62706E023703}">
                    <ahyp:hlinkClr xmlns:ahyp="http://schemas.microsoft.com/office/drawing/2018/hyperlinkcolor" val="tx"/>
                  </a:ext>
                </a:extLst>
              </a:hlinkClick>
            </a:endParaRPr>
          </a:p>
        </p:txBody>
      </p:sp>
      <p:sp>
        <p:nvSpPr>
          <p:cNvPr id="44" name="Rechthoek 43"/>
          <p:cNvSpPr/>
          <p:nvPr/>
        </p:nvSpPr>
        <p:spPr>
          <a:xfrm>
            <a:off x="12137065" y="10099272"/>
            <a:ext cx="3459601" cy="1077218"/>
          </a:xfrm>
          <a:prstGeom prst="rect">
            <a:avLst/>
          </a:prstGeom>
        </p:spPr>
        <p:txBody>
          <a:bodyPr wrap="none">
            <a:spAutoFit/>
          </a:bodyPr>
          <a:lstStyle/>
          <a:p>
            <a:r>
              <a:rPr lang="en-GB" sz="3200" b="0" dirty="0">
                <a:solidFill>
                  <a:schemeClr val="tx1"/>
                </a:solidFill>
                <a:latin typeface="PT Sans" panose="020B0503020203020204" pitchFamily="34" charset="77"/>
                <a:ea typeface="PT Sans" charset="-52"/>
                <a:cs typeface="PT Sans" charset="-52"/>
              </a:rPr>
              <a:t>Optimize checkout</a:t>
            </a:r>
            <a:br>
              <a:rPr lang="en-GB" sz="3200" b="0" dirty="0">
                <a:solidFill>
                  <a:schemeClr val="tx1"/>
                </a:solidFill>
                <a:latin typeface="PT Sans" panose="020B0503020203020204" pitchFamily="34" charset="77"/>
                <a:ea typeface="PT Sans" charset="-52"/>
                <a:cs typeface="PT Sans" charset="-52"/>
              </a:rPr>
            </a:br>
            <a:r>
              <a:rPr lang="en-GB" sz="3200" b="0" dirty="0">
                <a:solidFill>
                  <a:schemeClr val="tx1"/>
                </a:solidFill>
                <a:latin typeface="PT Sans" panose="020B0503020203020204" pitchFamily="34" charset="77"/>
                <a:ea typeface="PT Sans" charset="-52"/>
                <a:cs typeface="PT Sans" charset="-52"/>
              </a:rPr>
              <a:t>(PSP)</a:t>
            </a:r>
            <a:endParaRPr lang="en-GB" sz="3200" b="0" dirty="0">
              <a:solidFill>
                <a:schemeClr val="tx1"/>
              </a:solidFill>
              <a:latin typeface="PT Sans" panose="020B0503020203020204" pitchFamily="34" charset="77"/>
              <a:ea typeface="PT Sans" charset="-52"/>
              <a:cs typeface="PT Sans" charset="-52"/>
              <a:hlinkClick r:id="rId9">
                <a:extLst>
                  <a:ext uri="{A12FA001-AC4F-418D-AE19-62706E023703}">
                    <ahyp:hlinkClr xmlns:ahyp="http://schemas.microsoft.com/office/drawing/2018/hyperlinkcolor" val="tx"/>
                  </a:ext>
                </a:extLst>
              </a:hlinkClick>
            </a:endParaRPr>
          </a:p>
        </p:txBody>
      </p:sp>
      <p:pic>
        <p:nvPicPr>
          <p:cNvPr id="24" name="Picture 23" descr="Icon&#10;&#10;Description automatically generated">
            <a:extLst>
              <a:ext uri="{FF2B5EF4-FFF2-40B4-BE49-F238E27FC236}">
                <a16:creationId xmlns:a16="http://schemas.microsoft.com/office/drawing/2014/main" id="{0394DC37-3920-309C-BAB1-36A8C586E9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56820" y="8191241"/>
            <a:ext cx="1820089" cy="1820089"/>
          </a:xfrm>
          <a:prstGeom prst="rect">
            <a:avLst/>
          </a:prstGeom>
        </p:spPr>
      </p:pic>
      <p:sp>
        <p:nvSpPr>
          <p:cNvPr id="43" name="Rechthoek 42"/>
          <p:cNvSpPr/>
          <p:nvPr/>
        </p:nvSpPr>
        <p:spPr>
          <a:xfrm>
            <a:off x="12088338" y="5194017"/>
            <a:ext cx="3222357" cy="584775"/>
          </a:xfrm>
          <a:prstGeom prst="rect">
            <a:avLst/>
          </a:prstGeom>
        </p:spPr>
        <p:txBody>
          <a:bodyPr wrap="none">
            <a:spAutoFit/>
          </a:bodyPr>
          <a:lstStyle/>
          <a:p>
            <a:pPr algn="l"/>
            <a:r>
              <a:rPr lang="nl-NL" sz="3200" b="0" dirty="0">
                <a:solidFill>
                  <a:schemeClr val="tx1"/>
                </a:solidFill>
                <a:latin typeface="PT Sans" panose="020B0503020203020204" pitchFamily="34" charset="77"/>
                <a:ea typeface="PT Sans" charset="-52"/>
                <a:cs typeface="PT Sans" charset="-52"/>
              </a:rPr>
              <a:t>Extra traffic (</a:t>
            </a:r>
            <a:r>
              <a:rPr lang="nl-NL" sz="3200" b="0" dirty="0" err="1">
                <a:solidFill>
                  <a:schemeClr val="tx1"/>
                </a:solidFill>
                <a:latin typeface="PT Sans" panose="020B0503020203020204" pitchFamily="34" charset="77"/>
                <a:ea typeface="PT Sans" charset="-52"/>
                <a:cs typeface="PT Sans" charset="-52"/>
              </a:rPr>
              <a:t>Ads</a:t>
            </a:r>
            <a:r>
              <a:rPr lang="nl-NL" sz="3200" b="0" dirty="0">
                <a:solidFill>
                  <a:schemeClr val="tx1"/>
                </a:solidFill>
                <a:latin typeface="PT Sans" panose="020B0503020203020204" pitchFamily="34" charset="77"/>
                <a:ea typeface="PT Sans" charset="-52"/>
                <a:cs typeface="PT Sans" charset="-52"/>
              </a:rPr>
              <a:t>)</a:t>
            </a:r>
            <a:endParaRPr lang="nl-NL" sz="3200" b="0" dirty="0">
              <a:solidFill>
                <a:schemeClr val="tx1"/>
              </a:solidFill>
              <a:latin typeface="PT Sans" panose="020B0503020203020204" pitchFamily="34" charset="77"/>
              <a:ea typeface="PT Sans" charset="-52"/>
              <a:cs typeface="PT Sans" charset="-52"/>
              <a:hlinkClick r:id="rId9">
                <a:extLst>
                  <a:ext uri="{A12FA001-AC4F-418D-AE19-62706E023703}">
                    <ahyp:hlinkClr xmlns:ahyp="http://schemas.microsoft.com/office/drawing/2018/hyperlinkcolor" val="tx"/>
                  </a:ext>
                </a:extLst>
              </a:hlinkClick>
            </a:endParaRPr>
          </a:p>
        </p:txBody>
      </p:sp>
      <p:pic>
        <p:nvPicPr>
          <p:cNvPr id="32" name="Picture 31" descr="Icon&#10;&#10;Description automatically generated">
            <a:extLst>
              <a:ext uri="{FF2B5EF4-FFF2-40B4-BE49-F238E27FC236}">
                <a16:creationId xmlns:a16="http://schemas.microsoft.com/office/drawing/2014/main" id="{3A8E36F5-3A11-5AC8-5108-20BBB555A46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997762" y="3598784"/>
            <a:ext cx="1429314" cy="1429314"/>
          </a:xfrm>
          <a:prstGeom prst="rect">
            <a:avLst/>
          </a:prstGeom>
        </p:spPr>
      </p:pic>
      <p:sp>
        <p:nvSpPr>
          <p:cNvPr id="2" name="Google Shape;546;p14">
            <a:extLst>
              <a:ext uri="{FF2B5EF4-FFF2-40B4-BE49-F238E27FC236}">
                <a16:creationId xmlns:a16="http://schemas.microsoft.com/office/drawing/2014/main" id="{231D602A-2DFE-99D5-AC7E-090B217D078A}"/>
              </a:ext>
            </a:extLst>
          </p:cNvPr>
          <p:cNvSpPr txBox="1"/>
          <p:nvPr/>
        </p:nvSpPr>
        <p:spPr>
          <a:xfrm>
            <a:off x="1519964" y="1680928"/>
            <a:ext cx="12184204"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C2E3C"/>
              </a:buClr>
              <a:buSzPts val="7000"/>
              <a:buFont typeface="Nunito Sans"/>
              <a:buNone/>
            </a:pPr>
            <a:r>
              <a:rPr lang="en-US" sz="6000" dirty="0">
                <a:solidFill>
                  <a:schemeClr val="tx1"/>
                </a:solidFill>
                <a:latin typeface="PT Sans" panose="020B0503020203020204" pitchFamily="34" charset="77"/>
                <a:ea typeface="Nunito Sans"/>
                <a:cs typeface="Nunito Sans"/>
                <a:sym typeface="Nunito Sans"/>
              </a:rPr>
              <a:t>Options to improve </a:t>
            </a:r>
            <a:r>
              <a:rPr lang="en-US" sz="6000" dirty="0">
                <a:solidFill>
                  <a:srgbClr val="D0B082"/>
                </a:solidFill>
                <a:latin typeface="PT Sans" panose="020B0503020203020204" pitchFamily="34" charset="77"/>
                <a:ea typeface="Nunito Sans"/>
                <a:cs typeface="Nunito Sans"/>
                <a:sym typeface="Nunito Sans"/>
              </a:rPr>
              <a:t>mobile results</a:t>
            </a:r>
            <a:endParaRPr sz="6000" u="none" strike="noStrike" cap="none" dirty="0">
              <a:solidFill>
                <a:srgbClr val="D0B082"/>
              </a:solidFill>
              <a:latin typeface="PT Sans" panose="020B0503020203020204" pitchFamily="34" charset="77"/>
              <a:ea typeface="Nunito Sans"/>
              <a:cs typeface="Nunito Sans"/>
              <a:sym typeface="Nunito Sans"/>
            </a:endParaRPr>
          </a:p>
        </p:txBody>
      </p:sp>
    </p:spTree>
    <p:extLst>
      <p:ext uri="{BB962C8B-B14F-4D97-AF65-F5344CB8AC3E}">
        <p14:creationId xmlns:p14="http://schemas.microsoft.com/office/powerpoint/2010/main" val="8228923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10;&#10;Description automatically generated with medium confidence">
            <a:extLst>
              <a:ext uri="{FF2B5EF4-FFF2-40B4-BE49-F238E27FC236}">
                <a16:creationId xmlns:a16="http://schemas.microsoft.com/office/drawing/2014/main" id="{DA3A058F-192A-C2E7-22F8-0B199352764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9199" b="29199"/>
          <a:stretch>
            <a:fillRect/>
          </a:stretch>
        </p:blipFill>
        <p:spPr>
          <a:xfrm>
            <a:off x="-45225" y="-316059"/>
            <a:ext cx="25512392" cy="7750538"/>
          </a:xfrm>
        </p:spPr>
      </p:pic>
      <p:sp>
        <p:nvSpPr>
          <p:cNvPr id="143" name="Slide Number"/>
          <p:cNvSpPr txBox="1">
            <a:spLocks noGrp="1"/>
          </p:cNvSpPr>
          <p:nvPr>
            <p:ph type="sldNum" sz="quarter" idx="2"/>
          </p:nvPr>
        </p:nvSpPr>
        <p:spPr>
          <a:xfrm>
            <a:off x="22201112" y="12702581"/>
            <a:ext cx="642976" cy="355600"/>
          </a:xfrm>
          <a:prstGeom prst="rect">
            <a:avLst/>
          </a:prstGeom>
          <a:extLst>
            <a:ext uri="{C572A759-6A51-4108-AA02-DFA0A04FC94B}">
              <ma14:wrappingTextBoxFlag xmlns:ma14="http://schemas.microsoft.com/office/mac/drawingml/2011/main" xmlns="" val="1"/>
            </a:ext>
          </a:extLst>
        </p:spPr>
        <p:txBody>
          <a:bodyPr/>
          <a:lstStyle/>
          <a:p>
            <a:pPr defTabSz="825512"/>
            <a:fld id="{86CB4B4D-7CA3-9044-876B-883B54F8677D}" type="slidenum">
              <a:rPr b="1">
                <a:latin typeface="PT Sans" panose="020B0503020203020204" pitchFamily="34" charset="77"/>
              </a:rPr>
              <a:pPr defTabSz="825512"/>
              <a:t>9</a:t>
            </a:fld>
            <a:endParaRPr b="1">
              <a:latin typeface="PT Sans" panose="020B0503020203020204" pitchFamily="34" charset="77"/>
            </a:endParaRPr>
          </a:p>
        </p:txBody>
      </p:sp>
      <p:sp>
        <p:nvSpPr>
          <p:cNvPr id="147" name="StartUp…"/>
          <p:cNvSpPr txBox="1"/>
          <p:nvPr/>
        </p:nvSpPr>
        <p:spPr>
          <a:xfrm>
            <a:off x="763530" y="8608814"/>
            <a:ext cx="4515702" cy="3613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825512">
              <a:lnSpc>
                <a:spcPct val="150000"/>
              </a:lnSpc>
              <a:defRPr sz="2200" b="0">
                <a:solidFill>
                  <a:srgbClr val="2C2E3C"/>
                </a:solidFill>
                <a:latin typeface="Quicksand Bold"/>
                <a:ea typeface="Quicksand Bold"/>
                <a:cs typeface="Quicksand Bold"/>
                <a:sym typeface="Quicksand Bold"/>
              </a:defRPr>
            </a:pPr>
            <a:r>
              <a:rPr lang="en-GB" sz="3200" dirty="0">
                <a:solidFill>
                  <a:srgbClr val="D0B082"/>
                </a:solidFill>
                <a:latin typeface="PT Sans" panose="020B0503020203020204" pitchFamily="34" charset="77"/>
                <a:ea typeface="nunito"/>
                <a:cs typeface="nunito"/>
                <a:sym typeface="Quicksand Bold"/>
              </a:rPr>
              <a:t>OpenSaaS</a:t>
            </a:r>
          </a:p>
          <a:p>
            <a:pPr defTabSz="825512">
              <a:lnSpc>
                <a:spcPct val="150000"/>
              </a:lnSpc>
              <a:defRPr sz="2200" b="0">
                <a:solidFill>
                  <a:srgbClr val="6A6E77"/>
                </a:solidFill>
                <a:latin typeface="Quicksand Regular"/>
                <a:ea typeface="Quicksand Regular"/>
                <a:cs typeface="Quicksand Regular"/>
                <a:sym typeface="Quicksand Regular"/>
              </a:defRPr>
            </a:pPr>
            <a:r>
              <a:rPr lang="en-GB" sz="3200" dirty="0">
                <a:solidFill>
                  <a:schemeClr val="tx1"/>
                </a:solidFill>
                <a:latin typeface="PT Sans" panose="020B0503020203020204" pitchFamily="34" charset="77"/>
                <a:ea typeface="PT Sans"/>
                <a:cs typeface="PT Sans"/>
                <a:sym typeface="Quicksand Regular"/>
              </a:rPr>
              <a:t>Proven technology with the right building blocks that enables fast </a:t>
            </a:r>
            <a:br>
              <a:rPr lang="en-GB" sz="3200" dirty="0">
                <a:solidFill>
                  <a:schemeClr val="tx1"/>
                </a:solidFill>
                <a:latin typeface="PT Sans" panose="020B0503020203020204" pitchFamily="34" charset="77"/>
                <a:ea typeface="PT Sans"/>
                <a:cs typeface="PT Sans"/>
                <a:sym typeface="Quicksand Regular"/>
              </a:rPr>
            </a:br>
            <a:r>
              <a:rPr lang="en-GB" sz="3200" dirty="0">
                <a:solidFill>
                  <a:schemeClr val="tx1"/>
                </a:solidFill>
                <a:latin typeface="PT Sans" panose="020B0503020203020204" pitchFamily="34" charset="77"/>
                <a:ea typeface="PT Sans"/>
                <a:cs typeface="PT Sans"/>
                <a:sym typeface="Quicksand Regular"/>
              </a:rPr>
              <a:t>time to market</a:t>
            </a:r>
          </a:p>
        </p:txBody>
      </p:sp>
      <p:sp>
        <p:nvSpPr>
          <p:cNvPr id="148" name="Web Option…"/>
          <p:cNvSpPr txBox="1"/>
          <p:nvPr/>
        </p:nvSpPr>
        <p:spPr>
          <a:xfrm>
            <a:off x="6778306" y="8608814"/>
            <a:ext cx="4796620" cy="3613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825512">
              <a:lnSpc>
                <a:spcPct val="150000"/>
              </a:lnSpc>
              <a:defRPr sz="2200" b="0">
                <a:solidFill>
                  <a:srgbClr val="2C2E3C"/>
                </a:solidFill>
                <a:latin typeface="Quicksand Bold"/>
                <a:ea typeface="Quicksand Bold"/>
                <a:cs typeface="Quicksand Bold"/>
                <a:sym typeface="Quicksand Bold"/>
              </a:defRPr>
            </a:pPr>
            <a:r>
              <a:rPr lang="en-GB" sz="3200" dirty="0">
                <a:solidFill>
                  <a:srgbClr val="D0B082"/>
                </a:solidFill>
                <a:latin typeface="PT Sans" panose="020B0503020203020204" pitchFamily="34" charset="77"/>
                <a:ea typeface="nunito"/>
                <a:cs typeface="nunito"/>
                <a:sym typeface="Quicksand Bold"/>
              </a:rPr>
              <a:t>High end quality</a:t>
            </a:r>
          </a:p>
          <a:p>
            <a:pPr defTabSz="825512">
              <a:lnSpc>
                <a:spcPct val="150000"/>
              </a:lnSpc>
              <a:defRPr sz="2200" b="0">
                <a:solidFill>
                  <a:srgbClr val="6A6E77"/>
                </a:solidFill>
                <a:latin typeface="Quicksand Regular"/>
                <a:ea typeface="Quicksand Regular"/>
                <a:cs typeface="Quicksand Regular"/>
                <a:sym typeface="Quicksand Regular"/>
              </a:defRPr>
            </a:pPr>
            <a:r>
              <a:rPr lang="en-GB" sz="3200" dirty="0">
                <a:solidFill>
                  <a:schemeClr val="tx1"/>
                </a:solidFill>
                <a:latin typeface="PT Sans" panose="020B0503020203020204" pitchFamily="34" charset="77"/>
                <a:ea typeface="PT Sans"/>
                <a:cs typeface="PT Sans"/>
                <a:sym typeface="Quicksand Regular"/>
              </a:rPr>
              <a:t>Beautiful flexible design and innovative features. </a:t>
            </a:r>
            <a:br>
              <a:rPr lang="en-GB" sz="3200" dirty="0">
                <a:solidFill>
                  <a:schemeClr val="tx1"/>
                </a:solidFill>
                <a:latin typeface="PT Sans" panose="020B0503020203020204" pitchFamily="34" charset="77"/>
                <a:ea typeface="PT Sans"/>
                <a:cs typeface="PT Sans"/>
                <a:sym typeface="Quicksand Regular"/>
              </a:rPr>
            </a:br>
            <a:r>
              <a:rPr lang="en-GB" sz="3200" dirty="0">
                <a:solidFill>
                  <a:schemeClr val="tx1"/>
                </a:solidFill>
                <a:latin typeface="PT Sans" panose="020B0503020203020204" pitchFamily="34" charset="77"/>
                <a:ea typeface="PT Sans"/>
                <a:cs typeface="PT Sans"/>
                <a:sym typeface="Quicksand Regular"/>
              </a:rPr>
              <a:t>All you need to maximize</a:t>
            </a:r>
            <a:br>
              <a:rPr lang="en-GB" sz="3200" dirty="0">
                <a:solidFill>
                  <a:schemeClr val="tx1"/>
                </a:solidFill>
                <a:latin typeface="PT Sans" panose="020B0503020203020204" pitchFamily="34" charset="77"/>
                <a:ea typeface="PT Sans"/>
                <a:cs typeface="PT Sans"/>
                <a:sym typeface="Quicksand Regular"/>
              </a:rPr>
            </a:br>
            <a:r>
              <a:rPr lang="en-GB" sz="3200" dirty="0">
                <a:solidFill>
                  <a:schemeClr val="tx1"/>
                </a:solidFill>
                <a:latin typeface="PT Sans" panose="020B0503020203020204" pitchFamily="34" charset="77"/>
                <a:ea typeface="PT Sans"/>
                <a:cs typeface="PT Sans"/>
                <a:sym typeface="Quicksand Regular"/>
              </a:rPr>
              <a:t>mobile growth</a:t>
            </a:r>
          </a:p>
        </p:txBody>
      </p:sp>
      <p:sp>
        <p:nvSpPr>
          <p:cNvPr id="149" name="New Team…"/>
          <p:cNvSpPr txBox="1"/>
          <p:nvPr/>
        </p:nvSpPr>
        <p:spPr>
          <a:xfrm>
            <a:off x="13920192" y="8608814"/>
            <a:ext cx="3803926" cy="435221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825512">
              <a:lnSpc>
                <a:spcPct val="150000"/>
              </a:lnSpc>
              <a:defRPr sz="2200" b="0">
                <a:solidFill>
                  <a:srgbClr val="2C2E3C"/>
                </a:solidFill>
                <a:latin typeface="Quicksand Bold"/>
                <a:ea typeface="Quicksand Bold"/>
                <a:cs typeface="Quicksand Bold"/>
                <a:sym typeface="Quicksand Bold"/>
              </a:defRPr>
            </a:pPr>
            <a:r>
              <a:rPr lang="en-GB" sz="3200" dirty="0">
                <a:solidFill>
                  <a:srgbClr val="D0B082"/>
                </a:solidFill>
                <a:latin typeface="PT Sans" panose="020B0503020203020204" pitchFamily="34" charset="77"/>
                <a:ea typeface="nunito"/>
                <a:cs typeface="nunito"/>
                <a:sym typeface="Quicksand Bold"/>
              </a:rPr>
              <a:t>One stop shop</a:t>
            </a:r>
            <a:endParaRPr lang="en-GB" sz="3200" dirty="0">
              <a:solidFill>
                <a:schemeClr val="tx1"/>
              </a:solidFill>
              <a:latin typeface="PT Sans" panose="020B0503020203020204" pitchFamily="34" charset="77"/>
              <a:ea typeface="nunito"/>
              <a:cs typeface="nunito"/>
              <a:sym typeface="Quicksand Bold"/>
            </a:endParaRPr>
          </a:p>
          <a:p>
            <a:pPr defTabSz="825512">
              <a:lnSpc>
                <a:spcPct val="150000"/>
              </a:lnSpc>
            </a:pPr>
            <a:r>
              <a:rPr lang="en-GB" sz="3200" b="0" dirty="0">
                <a:solidFill>
                  <a:schemeClr val="tx1"/>
                </a:solidFill>
                <a:latin typeface="PT Sans" panose="020B0503020203020204" pitchFamily="34" charset="77"/>
                <a:ea typeface="PT Sans"/>
                <a:cs typeface="PT Sans"/>
              </a:rPr>
              <a:t>Where others stop, we continue. Get strategic advice and app marketing support</a:t>
            </a:r>
          </a:p>
        </p:txBody>
      </p:sp>
      <p:sp>
        <p:nvSpPr>
          <p:cNvPr id="17" name="New Team…"/>
          <p:cNvSpPr txBox="1"/>
          <p:nvPr/>
        </p:nvSpPr>
        <p:spPr>
          <a:xfrm>
            <a:off x="19473148" y="8608814"/>
            <a:ext cx="3370940" cy="3613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825512">
              <a:lnSpc>
                <a:spcPct val="150000"/>
              </a:lnSpc>
              <a:defRPr sz="2200" b="0">
                <a:solidFill>
                  <a:srgbClr val="2C2E3C"/>
                </a:solidFill>
                <a:latin typeface="Quicksand Bold"/>
                <a:ea typeface="Quicksand Bold"/>
                <a:cs typeface="Quicksand Bold"/>
                <a:sym typeface="Quicksand Bold"/>
              </a:defRPr>
            </a:pPr>
            <a:r>
              <a:rPr lang="en-GB" sz="3200" dirty="0">
                <a:solidFill>
                  <a:srgbClr val="D0B082"/>
                </a:solidFill>
                <a:latin typeface="PT Sans" panose="020B0503020203020204" pitchFamily="34" charset="77"/>
                <a:ea typeface="nunito"/>
                <a:cs typeface="nunito"/>
                <a:sym typeface="Quicksand Bold"/>
              </a:rPr>
              <a:t>Pay as you grow</a:t>
            </a:r>
          </a:p>
          <a:p>
            <a:pPr defTabSz="825512">
              <a:lnSpc>
                <a:spcPct val="150000"/>
              </a:lnSpc>
              <a:defRPr sz="2200" b="0">
                <a:solidFill>
                  <a:srgbClr val="6A6E77"/>
                </a:solidFill>
                <a:latin typeface="Quicksand Regular"/>
                <a:ea typeface="Quicksand Regular"/>
                <a:cs typeface="Quicksand Regular"/>
                <a:sym typeface="Quicksand Regular"/>
              </a:defRPr>
            </a:pPr>
            <a:r>
              <a:rPr lang="en-GB" sz="3200" dirty="0">
                <a:solidFill>
                  <a:schemeClr val="tx1"/>
                </a:solidFill>
                <a:latin typeface="PT Sans" panose="020B0503020203020204" pitchFamily="34" charset="77"/>
                <a:ea typeface="PT Sans"/>
                <a:cs typeface="PT Sans"/>
                <a:sym typeface="Quicksand Regular"/>
              </a:rPr>
              <a:t>Trusted by big brands</a:t>
            </a:r>
          </a:p>
          <a:p>
            <a:pPr defTabSz="825512">
              <a:lnSpc>
                <a:spcPct val="150000"/>
              </a:lnSpc>
              <a:defRPr sz="2200" b="0">
                <a:solidFill>
                  <a:srgbClr val="6A6E77"/>
                </a:solidFill>
                <a:latin typeface="Quicksand Regular"/>
                <a:ea typeface="Quicksand Regular"/>
                <a:cs typeface="Quicksand Regular"/>
                <a:sym typeface="Quicksand Regular"/>
              </a:defRPr>
            </a:pPr>
            <a:r>
              <a:rPr lang="en-GB" sz="3200" dirty="0">
                <a:solidFill>
                  <a:schemeClr val="tx1"/>
                </a:solidFill>
                <a:latin typeface="PT Sans" panose="020B0503020203020204" pitchFamily="34" charset="77"/>
                <a:ea typeface="PT Sans"/>
                <a:cs typeface="PT Sans"/>
                <a:sym typeface="Quicksand Regular"/>
              </a:rPr>
              <a:t>Affordable </a:t>
            </a:r>
            <a:br>
              <a:rPr lang="en-GB" sz="3200" dirty="0">
                <a:solidFill>
                  <a:schemeClr val="tx1"/>
                </a:solidFill>
                <a:latin typeface="PT Sans" panose="020B0503020203020204" pitchFamily="34" charset="77"/>
                <a:ea typeface="PT Sans"/>
                <a:cs typeface="PT Sans"/>
                <a:sym typeface="Quicksand Regular"/>
              </a:rPr>
            </a:br>
            <a:r>
              <a:rPr lang="en-GB" sz="3200" dirty="0">
                <a:solidFill>
                  <a:schemeClr val="tx1"/>
                </a:solidFill>
                <a:latin typeface="PT Sans" panose="020B0503020203020204" pitchFamily="34" charset="77"/>
                <a:ea typeface="PT Sans"/>
                <a:cs typeface="PT Sans"/>
                <a:sym typeface="Quicksand Regular"/>
              </a:rPr>
              <a:t>for everyone</a:t>
            </a:r>
          </a:p>
        </p:txBody>
      </p:sp>
      <p:sp>
        <p:nvSpPr>
          <p:cNvPr id="16" name="Polygon"/>
          <p:cNvSpPr/>
          <p:nvPr/>
        </p:nvSpPr>
        <p:spPr>
          <a:xfrm>
            <a:off x="20443714" y="6890676"/>
            <a:ext cx="1429808" cy="1651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D0B082"/>
          </a:solidFill>
          <a:ln w="12700">
            <a:miter lim="400000"/>
          </a:ln>
        </p:spPr>
        <p:txBody>
          <a:bodyPr lIns="0" tIns="0" rIns="0" bIns="0" anchor="ctr"/>
          <a:lstStyle/>
          <a:p>
            <a:pPr defTabSz="825512">
              <a:defRPr sz="3200" b="0">
                <a:solidFill>
                  <a:srgbClr val="FFFFFF"/>
                </a:solidFill>
                <a:latin typeface="+mn-lt"/>
                <a:ea typeface="+mn-ea"/>
                <a:cs typeface="+mn-cs"/>
                <a:sym typeface="Helvetica Neue Medium"/>
              </a:defRPr>
            </a:pPr>
            <a:endParaRPr sz="3200">
              <a:solidFill>
                <a:srgbClr val="FFFFFF"/>
              </a:solidFill>
              <a:latin typeface="PT Sans" panose="020B0503020203020204" pitchFamily="34" charset="77"/>
              <a:ea typeface="Helvetica Neue Medium"/>
              <a:cs typeface="Helvetica Neue Medium"/>
              <a:sym typeface="Helvetica Neue Medium"/>
            </a:endParaRPr>
          </a:p>
        </p:txBody>
      </p:sp>
      <p:sp>
        <p:nvSpPr>
          <p:cNvPr id="18" name="03"/>
          <p:cNvSpPr txBox="1"/>
          <p:nvPr/>
        </p:nvSpPr>
        <p:spPr>
          <a:xfrm>
            <a:off x="20948625" y="7474876"/>
            <a:ext cx="419987" cy="4616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b="0">
                <a:solidFill>
                  <a:srgbClr val="F7F9FF"/>
                </a:solidFill>
                <a:latin typeface="Quicksand Bold"/>
                <a:ea typeface="Quicksand Bold"/>
                <a:cs typeface="Quicksand Bold"/>
                <a:sym typeface="Quicksand Bold"/>
              </a:defRPr>
            </a:lvl1pPr>
          </a:lstStyle>
          <a:p>
            <a:pPr defTabSz="825512"/>
            <a:r>
              <a:rPr lang="nl-NL" dirty="0">
                <a:latin typeface="PT Sans" panose="020B0503020203020204" pitchFamily="34" charset="77"/>
                <a:ea typeface="nunito"/>
                <a:cs typeface="nunito"/>
              </a:rPr>
              <a:t>04</a:t>
            </a:r>
            <a:endParaRPr dirty="0">
              <a:latin typeface="PT Sans" panose="020B0503020203020204" pitchFamily="34" charset="77"/>
              <a:ea typeface="nunito"/>
              <a:cs typeface="nunito"/>
            </a:endParaRPr>
          </a:p>
        </p:txBody>
      </p:sp>
      <p:sp>
        <p:nvSpPr>
          <p:cNvPr id="146" name="Polygon"/>
          <p:cNvSpPr/>
          <p:nvPr/>
        </p:nvSpPr>
        <p:spPr>
          <a:xfrm>
            <a:off x="15107251" y="6890676"/>
            <a:ext cx="1429808" cy="1651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D0B082"/>
          </a:solidFill>
          <a:ln w="12700">
            <a:miter lim="400000"/>
          </a:ln>
        </p:spPr>
        <p:txBody>
          <a:bodyPr lIns="0" tIns="0" rIns="0" bIns="0" anchor="ctr"/>
          <a:lstStyle/>
          <a:p>
            <a:pPr defTabSz="825512">
              <a:defRPr sz="3200" b="0">
                <a:solidFill>
                  <a:srgbClr val="FFFFFF"/>
                </a:solidFill>
                <a:latin typeface="+mn-lt"/>
                <a:ea typeface="+mn-ea"/>
                <a:cs typeface="+mn-cs"/>
                <a:sym typeface="Helvetica Neue Medium"/>
              </a:defRPr>
            </a:pPr>
            <a:endParaRPr sz="3200">
              <a:solidFill>
                <a:srgbClr val="FFFFFF"/>
              </a:solidFill>
              <a:latin typeface="PT Sans" panose="020B0503020203020204" pitchFamily="34" charset="77"/>
              <a:ea typeface="Helvetica Neue Medium"/>
              <a:cs typeface="Helvetica Neue Medium"/>
              <a:sym typeface="Helvetica Neue Medium"/>
            </a:endParaRPr>
          </a:p>
        </p:txBody>
      </p:sp>
      <p:sp>
        <p:nvSpPr>
          <p:cNvPr id="152" name="03"/>
          <p:cNvSpPr txBox="1"/>
          <p:nvPr/>
        </p:nvSpPr>
        <p:spPr>
          <a:xfrm>
            <a:off x="15612162" y="7474876"/>
            <a:ext cx="419987" cy="4616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b="0">
                <a:solidFill>
                  <a:srgbClr val="F7F9FF"/>
                </a:solidFill>
                <a:latin typeface="Quicksand Bold"/>
                <a:ea typeface="Quicksand Bold"/>
                <a:cs typeface="Quicksand Bold"/>
                <a:sym typeface="Quicksand Bold"/>
              </a:defRPr>
            </a:lvl1pPr>
          </a:lstStyle>
          <a:p>
            <a:pPr defTabSz="825512"/>
            <a:r>
              <a:rPr dirty="0">
                <a:latin typeface="PT Sans" panose="020B0503020203020204" pitchFamily="34" charset="77"/>
                <a:ea typeface="nunito"/>
                <a:cs typeface="nunito"/>
              </a:rPr>
              <a:t>03</a:t>
            </a:r>
          </a:p>
        </p:txBody>
      </p:sp>
      <p:sp>
        <p:nvSpPr>
          <p:cNvPr id="145" name="Polygon"/>
          <p:cNvSpPr/>
          <p:nvPr/>
        </p:nvSpPr>
        <p:spPr>
          <a:xfrm>
            <a:off x="8461712" y="6836239"/>
            <a:ext cx="1429808" cy="1651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D0B082"/>
          </a:solidFill>
          <a:ln w="12700">
            <a:miter lim="400000"/>
          </a:ln>
        </p:spPr>
        <p:txBody>
          <a:bodyPr lIns="0" tIns="0" rIns="0" bIns="0" anchor="ctr"/>
          <a:lstStyle/>
          <a:p>
            <a:pPr defTabSz="825512">
              <a:defRPr sz="3200" b="0">
                <a:solidFill>
                  <a:srgbClr val="FFFFFF"/>
                </a:solidFill>
                <a:latin typeface="+mn-lt"/>
                <a:ea typeface="+mn-ea"/>
                <a:cs typeface="+mn-cs"/>
                <a:sym typeface="Helvetica Neue Medium"/>
              </a:defRPr>
            </a:pPr>
            <a:endParaRPr sz="3200">
              <a:solidFill>
                <a:srgbClr val="FFFFFF"/>
              </a:solidFill>
              <a:latin typeface="PT Sans" panose="020B0503020203020204" pitchFamily="34" charset="77"/>
              <a:ea typeface="Helvetica Neue Medium"/>
              <a:cs typeface="Helvetica Neue Medium"/>
              <a:sym typeface="Helvetica Neue Medium"/>
            </a:endParaRPr>
          </a:p>
        </p:txBody>
      </p:sp>
      <p:sp>
        <p:nvSpPr>
          <p:cNvPr id="151" name="02"/>
          <p:cNvSpPr txBox="1"/>
          <p:nvPr/>
        </p:nvSpPr>
        <p:spPr>
          <a:xfrm>
            <a:off x="8966623" y="7420439"/>
            <a:ext cx="419987" cy="46166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b="0">
                <a:solidFill>
                  <a:srgbClr val="F7F9FF"/>
                </a:solidFill>
                <a:latin typeface="Quicksand Bold"/>
                <a:ea typeface="Quicksand Bold"/>
                <a:cs typeface="Quicksand Bold"/>
                <a:sym typeface="Quicksand Bold"/>
              </a:defRPr>
            </a:lvl1pPr>
          </a:lstStyle>
          <a:p>
            <a:pPr defTabSz="825512"/>
            <a:r>
              <a:rPr dirty="0">
                <a:latin typeface="PT Sans" panose="020B0503020203020204" pitchFamily="34" charset="77"/>
                <a:ea typeface="nunito"/>
                <a:cs typeface="nunito"/>
              </a:rPr>
              <a:t>02</a:t>
            </a:r>
          </a:p>
        </p:txBody>
      </p:sp>
      <p:sp>
        <p:nvSpPr>
          <p:cNvPr id="144" name="Polygon"/>
          <p:cNvSpPr/>
          <p:nvPr/>
        </p:nvSpPr>
        <p:spPr>
          <a:xfrm>
            <a:off x="2306477" y="6836239"/>
            <a:ext cx="1429808" cy="1651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D0B082"/>
          </a:solidFill>
          <a:ln w="12700">
            <a:miter lim="400000"/>
          </a:ln>
        </p:spPr>
        <p:txBody>
          <a:bodyPr lIns="0" tIns="0" rIns="0" bIns="0" anchor="ctr"/>
          <a:lstStyle/>
          <a:p>
            <a:pPr defTabSz="825512">
              <a:defRPr sz="3200" b="0">
                <a:solidFill>
                  <a:srgbClr val="FFFFFF"/>
                </a:solidFill>
                <a:latin typeface="+mn-lt"/>
                <a:ea typeface="+mn-ea"/>
                <a:cs typeface="+mn-cs"/>
                <a:sym typeface="Helvetica Neue Medium"/>
              </a:defRPr>
            </a:pPr>
            <a:endParaRPr sz="3200" dirty="0">
              <a:solidFill>
                <a:srgbClr val="FFFFFF"/>
              </a:solidFill>
              <a:latin typeface="PT Sans" panose="020B0503020203020204" pitchFamily="34" charset="77"/>
              <a:ea typeface="Helvetica Neue Medium"/>
              <a:cs typeface="Helvetica Neue Medium"/>
              <a:sym typeface="Helvetica Neue Medium"/>
            </a:endParaRPr>
          </a:p>
        </p:txBody>
      </p:sp>
      <p:sp>
        <p:nvSpPr>
          <p:cNvPr id="150" name="01"/>
          <p:cNvSpPr txBox="1"/>
          <p:nvPr/>
        </p:nvSpPr>
        <p:spPr>
          <a:xfrm>
            <a:off x="2811388" y="7420439"/>
            <a:ext cx="419987" cy="4616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b="0">
                <a:solidFill>
                  <a:srgbClr val="F7F9FF"/>
                </a:solidFill>
                <a:latin typeface="Quicksand Bold"/>
                <a:ea typeface="Quicksand Bold"/>
                <a:cs typeface="Quicksand Bold"/>
                <a:sym typeface="Quicksand Bold"/>
              </a:defRPr>
            </a:lvl1pPr>
          </a:lstStyle>
          <a:p>
            <a:pPr defTabSz="825512"/>
            <a:r>
              <a:rPr>
                <a:latin typeface="PT Sans" panose="020B0503020203020204" pitchFamily="34" charset="77"/>
                <a:ea typeface="nunito"/>
                <a:cs typeface="nunito"/>
              </a:rPr>
              <a:t>01</a:t>
            </a:r>
          </a:p>
        </p:txBody>
      </p:sp>
      <p:sp>
        <p:nvSpPr>
          <p:cNvPr id="2" name="Google Shape;546;p14">
            <a:extLst>
              <a:ext uri="{FF2B5EF4-FFF2-40B4-BE49-F238E27FC236}">
                <a16:creationId xmlns:a16="http://schemas.microsoft.com/office/drawing/2014/main" id="{626A671D-FC6F-D74C-093F-9744B3C369E3}"/>
              </a:ext>
            </a:extLst>
          </p:cNvPr>
          <p:cNvSpPr txBox="1"/>
          <p:nvPr/>
        </p:nvSpPr>
        <p:spPr>
          <a:xfrm>
            <a:off x="1519964" y="2995117"/>
            <a:ext cx="12184204"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C2E3C"/>
              </a:buClr>
              <a:buSzPts val="7000"/>
              <a:buFont typeface="Nunito Sans"/>
              <a:buNone/>
            </a:pPr>
            <a:r>
              <a:rPr lang="en-US" sz="6000" dirty="0">
                <a:solidFill>
                  <a:schemeClr val="bg1"/>
                </a:solidFill>
                <a:latin typeface="PT Sans" panose="020B0503020203020204" pitchFamily="34" charset="77"/>
                <a:ea typeface="Nunito Sans"/>
                <a:cs typeface="Nunito Sans"/>
                <a:sym typeface="Nunito Sans"/>
              </a:rPr>
              <a:t>Why </a:t>
            </a:r>
            <a:br>
              <a:rPr lang="en-US" sz="6000" dirty="0">
                <a:solidFill>
                  <a:schemeClr val="bg1"/>
                </a:solidFill>
                <a:latin typeface="PT Sans" panose="020B0503020203020204" pitchFamily="34" charset="77"/>
                <a:ea typeface="Nunito Sans"/>
                <a:cs typeface="Nunito Sans"/>
                <a:sym typeface="Nunito Sans"/>
              </a:rPr>
            </a:br>
            <a:r>
              <a:rPr lang="en-US" sz="6000" dirty="0">
                <a:solidFill>
                  <a:srgbClr val="D0B082"/>
                </a:solidFill>
                <a:latin typeface="PT Sans" panose="020B0503020203020204" pitchFamily="34" charset="77"/>
                <a:ea typeface="Nunito Sans"/>
                <a:cs typeface="Nunito Sans"/>
                <a:sym typeface="Nunito Sans"/>
              </a:rPr>
              <a:t>JMango360?</a:t>
            </a:r>
          </a:p>
        </p:txBody>
      </p:sp>
    </p:spTree>
    <p:extLst>
      <p:ext uri="{BB962C8B-B14F-4D97-AF65-F5344CB8AC3E}">
        <p14:creationId xmlns:p14="http://schemas.microsoft.com/office/powerpoint/2010/main" val="14821931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White">
  <a:themeElements>
    <a:clrScheme name="JMAngo360 thema">
      <a:dk1>
        <a:srgbClr val="21222C"/>
      </a:dk1>
      <a:lt1>
        <a:srgbClr val="FFFFFF"/>
      </a:lt1>
      <a:dk2>
        <a:srgbClr val="5BBFBD"/>
      </a:dk2>
      <a:lt2>
        <a:srgbClr val="D5D5D5"/>
      </a:lt2>
      <a:accent1>
        <a:srgbClr val="5BBFBD"/>
      </a:accent1>
      <a:accent2>
        <a:srgbClr val="DDE3A0"/>
      </a:accent2>
      <a:accent3>
        <a:srgbClr val="84858B"/>
      </a:accent3>
      <a:accent4>
        <a:srgbClr val="CCCCCE"/>
      </a:accent4>
      <a:accent5>
        <a:srgbClr val="E9E9ED"/>
      </a:accent5>
      <a:accent6>
        <a:srgbClr val="8A0147"/>
      </a:accent6>
      <a:hlink>
        <a:srgbClr val="8A0147"/>
      </a:hlink>
      <a:folHlink>
        <a:srgbClr val="CCCCCE"/>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55170</TotalTime>
  <Words>1041</Words>
  <Application>Microsoft Macintosh PowerPoint</Application>
  <PresentationFormat>Custom</PresentationFormat>
  <Paragraphs>229</Paragraphs>
  <Slides>20</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Calibri</vt:lpstr>
      <vt:lpstr>Courier New</vt:lpstr>
      <vt:lpstr>Gill Sans</vt:lpstr>
      <vt:lpstr>Helvetica Neue</vt:lpstr>
      <vt:lpstr>Helvetica Neue Medium</vt:lpstr>
      <vt:lpstr>Noto Sans Symbols</vt:lpstr>
      <vt:lpstr>Nunito</vt:lpstr>
      <vt:lpstr>Nunito</vt:lpstr>
      <vt:lpstr>Nunito Sans</vt:lpstr>
      <vt:lpstr>PT Sans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dc:creator>
  <cp:lastModifiedBy>Lisanne Barnaart</cp:lastModifiedBy>
  <cp:revision>639</cp:revision>
  <cp:lastPrinted>2021-05-19T15:40:59Z</cp:lastPrinted>
  <dcterms:modified xsi:type="dcterms:W3CDTF">2023-05-26T13:20:20Z</dcterms:modified>
</cp:coreProperties>
</file>